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9" r:id="rId3"/>
    <p:sldId id="291" r:id="rId4"/>
    <p:sldId id="290" r:id="rId5"/>
    <p:sldId id="320" r:id="rId6"/>
    <p:sldId id="295" r:id="rId7"/>
    <p:sldId id="293" r:id="rId8"/>
    <p:sldId id="294" r:id="rId9"/>
    <p:sldId id="296" r:id="rId10"/>
    <p:sldId id="297" r:id="rId11"/>
    <p:sldId id="298" r:id="rId12"/>
    <p:sldId id="300" r:id="rId13"/>
    <p:sldId id="319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ECD11F-2CF0-41C3-BC6D-4099815920F5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049A6A2E-4D50-4606-B450-3D7E037B698D}">
      <dgm:prSet/>
      <dgm:spPr/>
      <dgm:t>
        <a:bodyPr/>
        <a:lstStyle/>
        <a:p>
          <a:r>
            <a:rPr lang="hr-HR"/>
            <a:t>Političar, književnik i pravnik</a:t>
          </a:r>
          <a:endParaRPr lang="en-US"/>
        </a:p>
      </dgm:t>
    </dgm:pt>
    <dgm:pt modelId="{C0B1C54C-4D7F-426F-AF3D-4713E6ECC240}" type="parTrans" cxnId="{1E60F2A5-1553-4B8F-8650-58E5EC4F15AB}">
      <dgm:prSet/>
      <dgm:spPr/>
      <dgm:t>
        <a:bodyPr/>
        <a:lstStyle/>
        <a:p>
          <a:endParaRPr lang="en-US"/>
        </a:p>
      </dgm:t>
    </dgm:pt>
    <dgm:pt modelId="{2FCA6D67-15C2-47C3-B7F5-FDF0E04A0F04}" type="sibTrans" cxnId="{1E60F2A5-1553-4B8F-8650-58E5EC4F15AB}">
      <dgm:prSet/>
      <dgm:spPr/>
      <dgm:t>
        <a:bodyPr/>
        <a:lstStyle/>
        <a:p>
          <a:endParaRPr lang="en-US"/>
        </a:p>
      </dgm:t>
    </dgm:pt>
    <dgm:pt modelId="{08C49B7D-B259-4F2D-9C97-D95D49C04BD3}">
      <dgm:prSet/>
      <dgm:spPr/>
      <dgm:t>
        <a:bodyPr/>
        <a:lstStyle/>
        <a:p>
          <a:r>
            <a:rPr lang="hr-HR"/>
            <a:t>Rođen u Novom Vinodolskom</a:t>
          </a:r>
          <a:endParaRPr lang="en-US"/>
        </a:p>
      </dgm:t>
    </dgm:pt>
    <dgm:pt modelId="{478B5EAF-2B21-4719-A22E-936E42D2C4DA}" type="parTrans" cxnId="{4A82E939-D24C-43F8-8E69-83E8B2C2E802}">
      <dgm:prSet/>
      <dgm:spPr/>
      <dgm:t>
        <a:bodyPr/>
        <a:lstStyle/>
        <a:p>
          <a:endParaRPr lang="en-US"/>
        </a:p>
      </dgm:t>
    </dgm:pt>
    <dgm:pt modelId="{81CF09B4-2F45-4F98-B200-4FC01C3AD406}" type="sibTrans" cxnId="{4A82E939-D24C-43F8-8E69-83E8B2C2E802}">
      <dgm:prSet/>
      <dgm:spPr/>
      <dgm:t>
        <a:bodyPr/>
        <a:lstStyle/>
        <a:p>
          <a:endParaRPr lang="en-US"/>
        </a:p>
      </dgm:t>
    </dgm:pt>
    <dgm:pt modelId="{2B4DA074-ABAD-494F-953A-19B72253952E}">
      <dgm:prSet/>
      <dgm:spPr/>
      <dgm:t>
        <a:bodyPr/>
        <a:lstStyle/>
        <a:p>
          <a:r>
            <a:rPr lang="hr-HR" dirty="0"/>
            <a:t>Imenovan banom 1873. godine</a:t>
          </a:r>
          <a:endParaRPr lang="en-US" dirty="0"/>
        </a:p>
      </dgm:t>
    </dgm:pt>
    <dgm:pt modelId="{1423268D-0CEF-4CE2-9E23-F36F02BCDC27}" type="parTrans" cxnId="{DCE44E20-23CB-4566-8E4C-DF7B83C40DC9}">
      <dgm:prSet/>
      <dgm:spPr/>
      <dgm:t>
        <a:bodyPr/>
        <a:lstStyle/>
        <a:p>
          <a:endParaRPr lang="en-US"/>
        </a:p>
      </dgm:t>
    </dgm:pt>
    <dgm:pt modelId="{B276255D-A239-40AE-AA40-189DF98E9D85}" type="sibTrans" cxnId="{DCE44E20-23CB-4566-8E4C-DF7B83C40DC9}">
      <dgm:prSet/>
      <dgm:spPr/>
      <dgm:t>
        <a:bodyPr/>
        <a:lstStyle/>
        <a:p>
          <a:endParaRPr lang="en-US"/>
        </a:p>
      </dgm:t>
    </dgm:pt>
    <dgm:pt modelId="{7F0D8095-B53D-4EB4-BED9-95C535C6CC6D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„Ban pučanin” </a:t>
          </a:r>
          <a:r>
            <a:rPr lang="hr-HR" dirty="0"/>
            <a:t>– prvi i jedini nositelj banske časti koji nije bio plemićkog podrijetla</a:t>
          </a:r>
          <a:endParaRPr lang="en-US" dirty="0"/>
        </a:p>
      </dgm:t>
    </dgm:pt>
    <dgm:pt modelId="{9B040637-E573-49F2-9F90-B92D85B20728}" type="parTrans" cxnId="{6F8F1CB9-04B3-4908-BF22-802DCCF89B66}">
      <dgm:prSet/>
      <dgm:spPr/>
      <dgm:t>
        <a:bodyPr/>
        <a:lstStyle/>
        <a:p>
          <a:endParaRPr lang="en-US"/>
        </a:p>
      </dgm:t>
    </dgm:pt>
    <dgm:pt modelId="{9600CF00-E61D-430D-853F-51BF93A4952D}" type="sibTrans" cxnId="{6F8F1CB9-04B3-4908-BF22-802DCCF89B66}">
      <dgm:prSet/>
      <dgm:spPr/>
      <dgm:t>
        <a:bodyPr/>
        <a:lstStyle/>
        <a:p>
          <a:endParaRPr lang="en-US"/>
        </a:p>
      </dgm:t>
    </dgm:pt>
    <dgm:pt modelId="{77F44464-F0A9-48E9-8CE4-C87A6CA2228E}" type="pres">
      <dgm:prSet presAssocID="{33ECD11F-2CF0-41C3-BC6D-4099815920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6A4B862A-5F8C-45AF-BEF4-3E812CFF6B67}" type="pres">
      <dgm:prSet presAssocID="{049A6A2E-4D50-4606-B450-3D7E037B698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565B0D3-2592-411F-A12A-4B6BD6DF105C}" type="pres">
      <dgm:prSet presAssocID="{2FCA6D67-15C2-47C3-B7F5-FDF0E04A0F04}" presName="spacer" presStyleCnt="0"/>
      <dgm:spPr/>
    </dgm:pt>
    <dgm:pt modelId="{07C3F99F-60B9-4789-AA76-7231EFD88200}" type="pres">
      <dgm:prSet presAssocID="{08C49B7D-B259-4F2D-9C97-D95D49C04BD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2ED6E30-19F8-429F-84B9-CABB27E5F2AA}" type="pres">
      <dgm:prSet presAssocID="{81CF09B4-2F45-4F98-B200-4FC01C3AD406}" presName="spacer" presStyleCnt="0"/>
      <dgm:spPr/>
    </dgm:pt>
    <dgm:pt modelId="{B68634A4-ED53-47AB-B29C-8B97B96518A0}" type="pres">
      <dgm:prSet presAssocID="{2B4DA074-ABAD-494F-953A-19B72253952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84AAD5A-2AD5-4AD9-BFB1-DF9DB9FCAE87}" type="pres">
      <dgm:prSet presAssocID="{B276255D-A239-40AE-AA40-189DF98E9D85}" presName="spacer" presStyleCnt="0"/>
      <dgm:spPr/>
    </dgm:pt>
    <dgm:pt modelId="{B24C580E-17A4-4C8A-BBC0-8A486391AE8F}" type="pres">
      <dgm:prSet presAssocID="{7F0D8095-B53D-4EB4-BED9-95C535C6CC6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DCE44E20-23CB-4566-8E4C-DF7B83C40DC9}" srcId="{33ECD11F-2CF0-41C3-BC6D-4099815920F5}" destId="{2B4DA074-ABAD-494F-953A-19B72253952E}" srcOrd="2" destOrd="0" parTransId="{1423268D-0CEF-4CE2-9E23-F36F02BCDC27}" sibTransId="{B276255D-A239-40AE-AA40-189DF98E9D85}"/>
    <dgm:cxn modelId="{F521BCE6-D9ED-4745-AD04-4588E9FB48E6}" type="presOf" srcId="{33ECD11F-2CF0-41C3-BC6D-4099815920F5}" destId="{77F44464-F0A9-48E9-8CE4-C87A6CA2228E}" srcOrd="0" destOrd="0" presId="urn:microsoft.com/office/officeart/2005/8/layout/vList2"/>
    <dgm:cxn modelId="{84E09810-817B-4571-81BA-E15729195D82}" type="presOf" srcId="{049A6A2E-4D50-4606-B450-3D7E037B698D}" destId="{6A4B862A-5F8C-45AF-BEF4-3E812CFF6B67}" srcOrd="0" destOrd="0" presId="urn:microsoft.com/office/officeart/2005/8/layout/vList2"/>
    <dgm:cxn modelId="{E927048D-F6FA-4FAE-B686-720E7240E0B1}" type="presOf" srcId="{2B4DA074-ABAD-494F-953A-19B72253952E}" destId="{B68634A4-ED53-47AB-B29C-8B97B96518A0}" srcOrd="0" destOrd="0" presId="urn:microsoft.com/office/officeart/2005/8/layout/vList2"/>
    <dgm:cxn modelId="{9E347A9B-B95E-4F40-9780-3A0CB4889F21}" type="presOf" srcId="{7F0D8095-B53D-4EB4-BED9-95C535C6CC6D}" destId="{B24C580E-17A4-4C8A-BBC0-8A486391AE8F}" srcOrd="0" destOrd="0" presId="urn:microsoft.com/office/officeart/2005/8/layout/vList2"/>
    <dgm:cxn modelId="{1E60F2A5-1553-4B8F-8650-58E5EC4F15AB}" srcId="{33ECD11F-2CF0-41C3-BC6D-4099815920F5}" destId="{049A6A2E-4D50-4606-B450-3D7E037B698D}" srcOrd="0" destOrd="0" parTransId="{C0B1C54C-4D7F-426F-AF3D-4713E6ECC240}" sibTransId="{2FCA6D67-15C2-47C3-B7F5-FDF0E04A0F04}"/>
    <dgm:cxn modelId="{4A82E939-D24C-43F8-8E69-83E8B2C2E802}" srcId="{33ECD11F-2CF0-41C3-BC6D-4099815920F5}" destId="{08C49B7D-B259-4F2D-9C97-D95D49C04BD3}" srcOrd="1" destOrd="0" parTransId="{478B5EAF-2B21-4719-A22E-936E42D2C4DA}" sibTransId="{81CF09B4-2F45-4F98-B200-4FC01C3AD406}"/>
    <dgm:cxn modelId="{EB1EF882-B264-4D13-B9DC-AE29E2622388}" type="presOf" srcId="{08C49B7D-B259-4F2D-9C97-D95D49C04BD3}" destId="{07C3F99F-60B9-4789-AA76-7231EFD88200}" srcOrd="0" destOrd="0" presId="urn:microsoft.com/office/officeart/2005/8/layout/vList2"/>
    <dgm:cxn modelId="{6F8F1CB9-04B3-4908-BF22-802DCCF89B66}" srcId="{33ECD11F-2CF0-41C3-BC6D-4099815920F5}" destId="{7F0D8095-B53D-4EB4-BED9-95C535C6CC6D}" srcOrd="3" destOrd="0" parTransId="{9B040637-E573-49F2-9F90-B92D85B20728}" sibTransId="{9600CF00-E61D-430D-853F-51BF93A4952D}"/>
    <dgm:cxn modelId="{568D3987-BF61-449B-97E4-2D4644935FF9}" type="presParOf" srcId="{77F44464-F0A9-48E9-8CE4-C87A6CA2228E}" destId="{6A4B862A-5F8C-45AF-BEF4-3E812CFF6B67}" srcOrd="0" destOrd="0" presId="urn:microsoft.com/office/officeart/2005/8/layout/vList2"/>
    <dgm:cxn modelId="{16CA9EDE-51B7-4276-9992-EC20572519F3}" type="presParOf" srcId="{77F44464-F0A9-48E9-8CE4-C87A6CA2228E}" destId="{5565B0D3-2592-411F-A12A-4B6BD6DF105C}" srcOrd="1" destOrd="0" presId="urn:microsoft.com/office/officeart/2005/8/layout/vList2"/>
    <dgm:cxn modelId="{49F5C221-0EDA-4362-A525-0F5A847E5C72}" type="presParOf" srcId="{77F44464-F0A9-48E9-8CE4-C87A6CA2228E}" destId="{07C3F99F-60B9-4789-AA76-7231EFD88200}" srcOrd="2" destOrd="0" presId="urn:microsoft.com/office/officeart/2005/8/layout/vList2"/>
    <dgm:cxn modelId="{A1066F8B-A790-42AE-9AED-7C6CEB50E290}" type="presParOf" srcId="{77F44464-F0A9-48E9-8CE4-C87A6CA2228E}" destId="{82ED6E30-19F8-429F-84B9-CABB27E5F2AA}" srcOrd="3" destOrd="0" presId="urn:microsoft.com/office/officeart/2005/8/layout/vList2"/>
    <dgm:cxn modelId="{9C0E4A59-4C0A-4B31-85D0-E86EE915375A}" type="presParOf" srcId="{77F44464-F0A9-48E9-8CE4-C87A6CA2228E}" destId="{B68634A4-ED53-47AB-B29C-8B97B96518A0}" srcOrd="4" destOrd="0" presId="urn:microsoft.com/office/officeart/2005/8/layout/vList2"/>
    <dgm:cxn modelId="{788D9F2E-D9AD-49A5-B6F1-B9A36BB565E4}" type="presParOf" srcId="{77F44464-F0A9-48E9-8CE4-C87A6CA2228E}" destId="{984AAD5A-2AD5-4AD9-BFB1-DF9DB9FCAE87}" srcOrd="5" destOrd="0" presId="urn:microsoft.com/office/officeart/2005/8/layout/vList2"/>
    <dgm:cxn modelId="{00F279D1-4026-49A2-B8AD-4D251C981C52}" type="presParOf" srcId="{77F44464-F0A9-48E9-8CE4-C87A6CA2228E}" destId="{B24C580E-17A4-4C8A-BBC0-8A486391AE8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ECD11F-2CF0-41C3-BC6D-4099815920F5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049A6A2E-4D50-4606-B450-3D7E037B698D}">
      <dgm:prSet/>
      <dgm:spPr/>
      <dgm:t>
        <a:bodyPr/>
        <a:lstStyle/>
        <a:p>
          <a:pPr algn="just"/>
          <a:r>
            <a:rPr lang="hr-HR" dirty="0"/>
            <a:t>U duhu liberalnih reformi uveo mnogobrojne promjene u sudstvu, upravi i školstvu</a:t>
          </a:r>
          <a:endParaRPr lang="en-US" dirty="0"/>
        </a:p>
      </dgm:t>
    </dgm:pt>
    <dgm:pt modelId="{C0B1C54C-4D7F-426F-AF3D-4713E6ECC240}" type="parTrans" cxnId="{1E60F2A5-1553-4B8F-8650-58E5EC4F15AB}">
      <dgm:prSet/>
      <dgm:spPr/>
      <dgm:t>
        <a:bodyPr/>
        <a:lstStyle/>
        <a:p>
          <a:endParaRPr lang="en-US"/>
        </a:p>
      </dgm:t>
    </dgm:pt>
    <dgm:pt modelId="{2FCA6D67-15C2-47C3-B7F5-FDF0E04A0F04}" type="sibTrans" cxnId="{1E60F2A5-1553-4B8F-8650-58E5EC4F15AB}">
      <dgm:prSet/>
      <dgm:spPr/>
      <dgm:t>
        <a:bodyPr/>
        <a:lstStyle/>
        <a:p>
          <a:endParaRPr lang="en-US"/>
        </a:p>
      </dgm:t>
    </dgm:pt>
    <dgm:pt modelId="{08C49B7D-B259-4F2D-9C97-D95D49C04BD3}">
      <dgm:prSet/>
      <dgm:spPr/>
      <dgm:t>
        <a:bodyPr/>
        <a:lstStyle/>
        <a:p>
          <a:pPr algn="just"/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Sudstvo odvojio od uprave </a:t>
          </a:r>
          <a:r>
            <a:rPr lang="hr-HR" dirty="0"/>
            <a:t>– do tada predsjednik Vrhovnog suda bio je ban</a:t>
          </a:r>
          <a:endParaRPr lang="en-US" dirty="0"/>
        </a:p>
      </dgm:t>
    </dgm:pt>
    <dgm:pt modelId="{478B5EAF-2B21-4719-A22E-936E42D2C4DA}" type="parTrans" cxnId="{4A82E939-D24C-43F8-8E69-83E8B2C2E802}">
      <dgm:prSet/>
      <dgm:spPr/>
      <dgm:t>
        <a:bodyPr/>
        <a:lstStyle/>
        <a:p>
          <a:endParaRPr lang="en-US"/>
        </a:p>
      </dgm:t>
    </dgm:pt>
    <dgm:pt modelId="{81CF09B4-2F45-4F98-B200-4FC01C3AD406}" type="sibTrans" cxnId="{4A82E939-D24C-43F8-8E69-83E8B2C2E802}">
      <dgm:prSet/>
      <dgm:spPr/>
      <dgm:t>
        <a:bodyPr/>
        <a:lstStyle/>
        <a:p>
          <a:endParaRPr lang="en-US"/>
        </a:p>
      </dgm:t>
    </dgm:pt>
    <dgm:pt modelId="{2B4DA074-ABAD-494F-953A-19B72253952E}">
      <dgm:prSet/>
      <dgm:spPr/>
      <dgm:t>
        <a:bodyPr/>
        <a:lstStyle/>
        <a:p>
          <a:pPr algn="just"/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Ban i njegov zamjenik postali su odgovorni Hrvatskom saboru </a:t>
          </a:r>
          <a:r>
            <a:rPr lang="pl-PL" b="0" dirty="0">
              <a:effectLst/>
            </a:rPr>
            <a:t>(</a:t>
          </a:r>
          <a:r>
            <a:rPr lang="hr-HR" b="0" i="0" dirty="0"/>
            <a:t>izvršna vlast stavljena pod nadzor zakonodavne)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23268D-0CEF-4CE2-9E23-F36F02BCDC27}" type="parTrans" cxnId="{DCE44E20-23CB-4566-8E4C-DF7B83C40DC9}">
      <dgm:prSet/>
      <dgm:spPr/>
      <dgm:t>
        <a:bodyPr/>
        <a:lstStyle/>
        <a:p>
          <a:endParaRPr lang="en-US"/>
        </a:p>
      </dgm:t>
    </dgm:pt>
    <dgm:pt modelId="{B276255D-A239-40AE-AA40-189DF98E9D85}" type="sibTrans" cxnId="{DCE44E20-23CB-4566-8E4C-DF7B83C40DC9}">
      <dgm:prSet/>
      <dgm:spPr/>
      <dgm:t>
        <a:bodyPr/>
        <a:lstStyle/>
        <a:p>
          <a:endParaRPr lang="en-US"/>
        </a:p>
      </dgm:t>
    </dgm:pt>
    <dgm:pt modelId="{7D4AB5B2-04B9-4B0D-AB0F-A4C3017CA8CF}">
      <dgm:prSet/>
      <dgm:spPr/>
      <dgm:t>
        <a:bodyPr/>
        <a:lstStyle/>
        <a:p>
          <a:r>
            <a:rPr lang="hr-HR" b="0" i="0" dirty="0"/>
            <a:t>Liberalnim zakonom regulirana </a:t>
          </a:r>
          <a:r>
            <a:rPr lang="hr-HR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sloboda tiska i javnog okupljanja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F162F4-A278-432B-88D6-4352ECBC5A2B}" type="parTrans" cxnId="{CDCC2D15-ACEE-4617-ADCC-476BBBEB9760}">
      <dgm:prSet/>
      <dgm:spPr/>
      <dgm:t>
        <a:bodyPr/>
        <a:lstStyle/>
        <a:p>
          <a:endParaRPr lang="hr-HR"/>
        </a:p>
      </dgm:t>
    </dgm:pt>
    <dgm:pt modelId="{C4325604-E134-4447-B64F-53DEC1680604}" type="sibTrans" cxnId="{CDCC2D15-ACEE-4617-ADCC-476BBBEB9760}">
      <dgm:prSet/>
      <dgm:spPr/>
      <dgm:t>
        <a:bodyPr/>
        <a:lstStyle/>
        <a:p>
          <a:endParaRPr lang="hr-HR"/>
        </a:p>
      </dgm:t>
    </dgm:pt>
    <dgm:pt modelId="{77F44464-F0A9-48E9-8CE4-C87A6CA2228E}" type="pres">
      <dgm:prSet presAssocID="{33ECD11F-2CF0-41C3-BC6D-4099815920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6A4B862A-5F8C-45AF-BEF4-3E812CFF6B67}" type="pres">
      <dgm:prSet presAssocID="{049A6A2E-4D50-4606-B450-3D7E037B698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565B0D3-2592-411F-A12A-4B6BD6DF105C}" type="pres">
      <dgm:prSet presAssocID="{2FCA6D67-15C2-47C3-B7F5-FDF0E04A0F04}" presName="spacer" presStyleCnt="0"/>
      <dgm:spPr/>
    </dgm:pt>
    <dgm:pt modelId="{07C3F99F-60B9-4789-AA76-7231EFD88200}" type="pres">
      <dgm:prSet presAssocID="{08C49B7D-B259-4F2D-9C97-D95D49C04BD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2ED6E30-19F8-429F-84B9-CABB27E5F2AA}" type="pres">
      <dgm:prSet presAssocID="{81CF09B4-2F45-4F98-B200-4FC01C3AD406}" presName="spacer" presStyleCnt="0"/>
      <dgm:spPr/>
    </dgm:pt>
    <dgm:pt modelId="{B68634A4-ED53-47AB-B29C-8B97B96518A0}" type="pres">
      <dgm:prSet presAssocID="{2B4DA074-ABAD-494F-953A-19B72253952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90A1CBA-2CF9-4D6D-BA53-AE62907D643C}" type="pres">
      <dgm:prSet presAssocID="{B276255D-A239-40AE-AA40-189DF98E9D85}" presName="spacer" presStyleCnt="0"/>
      <dgm:spPr/>
    </dgm:pt>
    <dgm:pt modelId="{9456D3AC-7E71-40EF-B458-D995F4C31A17}" type="pres">
      <dgm:prSet presAssocID="{7D4AB5B2-04B9-4B0D-AB0F-A4C3017CA8C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DCE44E20-23CB-4566-8E4C-DF7B83C40DC9}" srcId="{33ECD11F-2CF0-41C3-BC6D-4099815920F5}" destId="{2B4DA074-ABAD-494F-953A-19B72253952E}" srcOrd="2" destOrd="0" parTransId="{1423268D-0CEF-4CE2-9E23-F36F02BCDC27}" sibTransId="{B276255D-A239-40AE-AA40-189DF98E9D85}"/>
    <dgm:cxn modelId="{F521BCE6-D9ED-4745-AD04-4588E9FB48E6}" type="presOf" srcId="{33ECD11F-2CF0-41C3-BC6D-4099815920F5}" destId="{77F44464-F0A9-48E9-8CE4-C87A6CA2228E}" srcOrd="0" destOrd="0" presId="urn:microsoft.com/office/officeart/2005/8/layout/vList2"/>
    <dgm:cxn modelId="{84E09810-817B-4571-81BA-E15729195D82}" type="presOf" srcId="{049A6A2E-4D50-4606-B450-3D7E037B698D}" destId="{6A4B862A-5F8C-45AF-BEF4-3E812CFF6B67}" srcOrd="0" destOrd="0" presId="urn:microsoft.com/office/officeart/2005/8/layout/vList2"/>
    <dgm:cxn modelId="{CDCC2D15-ACEE-4617-ADCC-476BBBEB9760}" srcId="{33ECD11F-2CF0-41C3-BC6D-4099815920F5}" destId="{7D4AB5B2-04B9-4B0D-AB0F-A4C3017CA8CF}" srcOrd="3" destOrd="0" parTransId="{5EF162F4-A278-432B-88D6-4352ECBC5A2B}" sibTransId="{C4325604-E134-4447-B64F-53DEC1680604}"/>
    <dgm:cxn modelId="{E927048D-F6FA-4FAE-B686-720E7240E0B1}" type="presOf" srcId="{2B4DA074-ABAD-494F-953A-19B72253952E}" destId="{B68634A4-ED53-47AB-B29C-8B97B96518A0}" srcOrd="0" destOrd="0" presId="urn:microsoft.com/office/officeart/2005/8/layout/vList2"/>
    <dgm:cxn modelId="{1E60F2A5-1553-4B8F-8650-58E5EC4F15AB}" srcId="{33ECD11F-2CF0-41C3-BC6D-4099815920F5}" destId="{049A6A2E-4D50-4606-B450-3D7E037B698D}" srcOrd="0" destOrd="0" parTransId="{C0B1C54C-4D7F-426F-AF3D-4713E6ECC240}" sibTransId="{2FCA6D67-15C2-47C3-B7F5-FDF0E04A0F04}"/>
    <dgm:cxn modelId="{4A82E939-D24C-43F8-8E69-83E8B2C2E802}" srcId="{33ECD11F-2CF0-41C3-BC6D-4099815920F5}" destId="{08C49B7D-B259-4F2D-9C97-D95D49C04BD3}" srcOrd="1" destOrd="0" parTransId="{478B5EAF-2B21-4719-A22E-936E42D2C4DA}" sibTransId="{81CF09B4-2F45-4F98-B200-4FC01C3AD406}"/>
    <dgm:cxn modelId="{EB1EF882-B264-4D13-B9DC-AE29E2622388}" type="presOf" srcId="{08C49B7D-B259-4F2D-9C97-D95D49C04BD3}" destId="{07C3F99F-60B9-4789-AA76-7231EFD88200}" srcOrd="0" destOrd="0" presId="urn:microsoft.com/office/officeart/2005/8/layout/vList2"/>
    <dgm:cxn modelId="{6AD73156-8897-4DFC-85B6-02B28994EA54}" type="presOf" srcId="{7D4AB5B2-04B9-4B0D-AB0F-A4C3017CA8CF}" destId="{9456D3AC-7E71-40EF-B458-D995F4C31A17}" srcOrd="0" destOrd="0" presId="urn:microsoft.com/office/officeart/2005/8/layout/vList2"/>
    <dgm:cxn modelId="{568D3987-BF61-449B-97E4-2D4644935FF9}" type="presParOf" srcId="{77F44464-F0A9-48E9-8CE4-C87A6CA2228E}" destId="{6A4B862A-5F8C-45AF-BEF4-3E812CFF6B67}" srcOrd="0" destOrd="0" presId="urn:microsoft.com/office/officeart/2005/8/layout/vList2"/>
    <dgm:cxn modelId="{16CA9EDE-51B7-4276-9992-EC20572519F3}" type="presParOf" srcId="{77F44464-F0A9-48E9-8CE4-C87A6CA2228E}" destId="{5565B0D3-2592-411F-A12A-4B6BD6DF105C}" srcOrd="1" destOrd="0" presId="urn:microsoft.com/office/officeart/2005/8/layout/vList2"/>
    <dgm:cxn modelId="{49F5C221-0EDA-4362-A525-0F5A847E5C72}" type="presParOf" srcId="{77F44464-F0A9-48E9-8CE4-C87A6CA2228E}" destId="{07C3F99F-60B9-4789-AA76-7231EFD88200}" srcOrd="2" destOrd="0" presId="urn:microsoft.com/office/officeart/2005/8/layout/vList2"/>
    <dgm:cxn modelId="{A1066F8B-A790-42AE-9AED-7C6CEB50E290}" type="presParOf" srcId="{77F44464-F0A9-48E9-8CE4-C87A6CA2228E}" destId="{82ED6E30-19F8-429F-84B9-CABB27E5F2AA}" srcOrd="3" destOrd="0" presId="urn:microsoft.com/office/officeart/2005/8/layout/vList2"/>
    <dgm:cxn modelId="{9C0E4A59-4C0A-4B31-85D0-E86EE915375A}" type="presParOf" srcId="{77F44464-F0A9-48E9-8CE4-C87A6CA2228E}" destId="{B68634A4-ED53-47AB-B29C-8B97B96518A0}" srcOrd="4" destOrd="0" presId="urn:microsoft.com/office/officeart/2005/8/layout/vList2"/>
    <dgm:cxn modelId="{EA68809F-B421-4A2E-8888-F6E5C6C48434}" type="presParOf" srcId="{77F44464-F0A9-48E9-8CE4-C87A6CA2228E}" destId="{C90A1CBA-2CF9-4D6D-BA53-AE62907D643C}" srcOrd="5" destOrd="0" presId="urn:microsoft.com/office/officeart/2005/8/layout/vList2"/>
    <dgm:cxn modelId="{7A29626F-D305-4C65-AB43-F4B69302BAA6}" type="presParOf" srcId="{77F44464-F0A9-48E9-8CE4-C87A6CA2228E}" destId="{9456D3AC-7E71-40EF-B458-D995F4C31A1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ECD11F-2CF0-41C3-BC6D-4099815920F5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049A6A2E-4D50-4606-B450-3D7E037B698D}">
      <dgm:prSet/>
      <dgm:spPr/>
      <dgm:t>
        <a:bodyPr/>
        <a:lstStyle/>
        <a:p>
          <a:r>
            <a:rPr lang="hr-HR" b="0" i="0" dirty="0"/>
            <a:t>Mažuranić </a:t>
          </a:r>
          <a:r>
            <a:rPr lang="hr-HR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proveo reformu školstva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B1C54C-4D7F-426F-AF3D-4713E6ECC240}" type="parTrans" cxnId="{1E60F2A5-1553-4B8F-8650-58E5EC4F15AB}">
      <dgm:prSet/>
      <dgm:spPr/>
      <dgm:t>
        <a:bodyPr/>
        <a:lstStyle/>
        <a:p>
          <a:endParaRPr lang="en-US"/>
        </a:p>
      </dgm:t>
    </dgm:pt>
    <dgm:pt modelId="{2FCA6D67-15C2-47C3-B7F5-FDF0E04A0F04}" type="sibTrans" cxnId="{1E60F2A5-1553-4B8F-8650-58E5EC4F15AB}">
      <dgm:prSet/>
      <dgm:spPr/>
      <dgm:t>
        <a:bodyPr/>
        <a:lstStyle/>
        <a:p>
          <a:endParaRPr lang="en-US"/>
        </a:p>
      </dgm:t>
    </dgm:pt>
    <dgm:pt modelId="{08C49B7D-B259-4F2D-9C97-D95D49C04BD3}">
      <dgm:prSet/>
      <dgm:spPr/>
      <dgm:t>
        <a:bodyPr/>
        <a:lstStyle/>
        <a:p>
          <a:r>
            <a:rPr lang="pl-PL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Država je preuzela vrhovni nadzor nad odgojem i obrazovanjem – do tada je školstvo bilo pod nadzorom Crkve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8B5EAF-2B21-4719-A22E-936E42D2C4DA}" type="parTrans" cxnId="{4A82E939-D24C-43F8-8E69-83E8B2C2E802}">
      <dgm:prSet/>
      <dgm:spPr/>
      <dgm:t>
        <a:bodyPr/>
        <a:lstStyle/>
        <a:p>
          <a:endParaRPr lang="en-US"/>
        </a:p>
      </dgm:t>
    </dgm:pt>
    <dgm:pt modelId="{81CF09B4-2F45-4F98-B200-4FC01C3AD406}" type="sibTrans" cxnId="{4A82E939-D24C-43F8-8E69-83E8B2C2E802}">
      <dgm:prSet/>
      <dgm:spPr/>
      <dgm:t>
        <a:bodyPr/>
        <a:lstStyle/>
        <a:p>
          <a:endParaRPr lang="en-US"/>
        </a:p>
      </dgm:t>
    </dgm:pt>
    <dgm:pt modelId="{2B4DA074-ABAD-494F-953A-19B72253952E}">
      <dgm:prSet/>
      <dgm:spPr/>
      <dgm:t>
        <a:bodyPr/>
        <a:lstStyle/>
        <a:p>
          <a:r>
            <a:rPr lang="hr-HR" b="0" i="0" dirty="0"/>
            <a:t>Novim zakonom ustanovljeni školski odbori, </a:t>
          </a:r>
          <a:r>
            <a:rPr lang="hr-HR" dirty="0"/>
            <a:t>uvedeno obavezno četverogodišnje školovanje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23268D-0CEF-4CE2-9E23-F36F02BCDC27}" type="parTrans" cxnId="{DCE44E20-23CB-4566-8E4C-DF7B83C40DC9}">
      <dgm:prSet/>
      <dgm:spPr/>
      <dgm:t>
        <a:bodyPr/>
        <a:lstStyle/>
        <a:p>
          <a:endParaRPr lang="en-US"/>
        </a:p>
      </dgm:t>
    </dgm:pt>
    <dgm:pt modelId="{B276255D-A239-40AE-AA40-189DF98E9D85}" type="sibTrans" cxnId="{DCE44E20-23CB-4566-8E4C-DF7B83C40DC9}">
      <dgm:prSet/>
      <dgm:spPr/>
      <dgm:t>
        <a:bodyPr/>
        <a:lstStyle/>
        <a:p>
          <a:endParaRPr lang="en-US"/>
        </a:p>
      </dgm:t>
    </dgm:pt>
    <dgm:pt modelId="{605D6E19-5DEC-4790-8636-9CC3F55B7D25}">
      <dgm:prSet/>
      <dgm:spPr/>
      <dgm:t>
        <a:bodyPr/>
        <a:lstStyle/>
        <a:p>
          <a:r>
            <a:rPr lang="hr-HR" b="0" i="0" dirty="0"/>
            <a:t>Glavna zadaća škola i dalje </a:t>
          </a:r>
          <a:r>
            <a:rPr lang="hr-HR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religijski i ćudoredni odgoj djece</a:t>
          </a:r>
          <a:r>
            <a:rPr lang="hr-HR" b="0" i="0" dirty="0"/>
            <a:t>, a tek zatim priprema za građanski život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ADBA62-2495-4F83-A7D2-204F96F265B0}" type="parTrans" cxnId="{4D7A8BA2-B130-4E98-884C-0603AF550470}">
      <dgm:prSet/>
      <dgm:spPr/>
      <dgm:t>
        <a:bodyPr/>
        <a:lstStyle/>
        <a:p>
          <a:endParaRPr lang="hr-HR"/>
        </a:p>
      </dgm:t>
    </dgm:pt>
    <dgm:pt modelId="{4EF6CE2C-C545-41A5-A4FB-93C409641A3E}" type="sibTrans" cxnId="{4D7A8BA2-B130-4E98-884C-0603AF550470}">
      <dgm:prSet/>
      <dgm:spPr/>
      <dgm:t>
        <a:bodyPr/>
        <a:lstStyle/>
        <a:p>
          <a:endParaRPr lang="hr-HR"/>
        </a:p>
      </dgm:t>
    </dgm:pt>
    <dgm:pt modelId="{77F44464-F0A9-48E9-8CE4-C87A6CA2228E}" type="pres">
      <dgm:prSet presAssocID="{33ECD11F-2CF0-41C3-BC6D-4099815920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6A4B862A-5F8C-45AF-BEF4-3E812CFF6B67}" type="pres">
      <dgm:prSet presAssocID="{049A6A2E-4D50-4606-B450-3D7E037B698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565B0D3-2592-411F-A12A-4B6BD6DF105C}" type="pres">
      <dgm:prSet presAssocID="{2FCA6D67-15C2-47C3-B7F5-FDF0E04A0F04}" presName="spacer" presStyleCnt="0"/>
      <dgm:spPr/>
    </dgm:pt>
    <dgm:pt modelId="{07C3F99F-60B9-4789-AA76-7231EFD88200}" type="pres">
      <dgm:prSet presAssocID="{08C49B7D-B259-4F2D-9C97-D95D49C04BD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2ED6E30-19F8-429F-84B9-CABB27E5F2AA}" type="pres">
      <dgm:prSet presAssocID="{81CF09B4-2F45-4F98-B200-4FC01C3AD406}" presName="spacer" presStyleCnt="0"/>
      <dgm:spPr/>
    </dgm:pt>
    <dgm:pt modelId="{B68634A4-ED53-47AB-B29C-8B97B96518A0}" type="pres">
      <dgm:prSet presAssocID="{2B4DA074-ABAD-494F-953A-19B72253952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9C96B93-0A3B-479E-A95B-2AC8370408DF}" type="pres">
      <dgm:prSet presAssocID="{B276255D-A239-40AE-AA40-189DF98E9D85}" presName="spacer" presStyleCnt="0"/>
      <dgm:spPr/>
    </dgm:pt>
    <dgm:pt modelId="{B73EF892-7CC5-4D1E-AB8F-B3FE7E24A6E5}" type="pres">
      <dgm:prSet presAssocID="{605D6E19-5DEC-4790-8636-9CC3F55B7D2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DCE44E20-23CB-4566-8E4C-DF7B83C40DC9}" srcId="{33ECD11F-2CF0-41C3-BC6D-4099815920F5}" destId="{2B4DA074-ABAD-494F-953A-19B72253952E}" srcOrd="2" destOrd="0" parTransId="{1423268D-0CEF-4CE2-9E23-F36F02BCDC27}" sibTransId="{B276255D-A239-40AE-AA40-189DF98E9D85}"/>
    <dgm:cxn modelId="{F521BCE6-D9ED-4745-AD04-4588E9FB48E6}" type="presOf" srcId="{33ECD11F-2CF0-41C3-BC6D-4099815920F5}" destId="{77F44464-F0A9-48E9-8CE4-C87A6CA2228E}" srcOrd="0" destOrd="0" presId="urn:microsoft.com/office/officeart/2005/8/layout/vList2"/>
    <dgm:cxn modelId="{84E09810-817B-4571-81BA-E15729195D82}" type="presOf" srcId="{049A6A2E-4D50-4606-B450-3D7E037B698D}" destId="{6A4B862A-5F8C-45AF-BEF4-3E812CFF6B67}" srcOrd="0" destOrd="0" presId="urn:microsoft.com/office/officeart/2005/8/layout/vList2"/>
    <dgm:cxn modelId="{4D7A8BA2-B130-4E98-884C-0603AF550470}" srcId="{33ECD11F-2CF0-41C3-BC6D-4099815920F5}" destId="{605D6E19-5DEC-4790-8636-9CC3F55B7D25}" srcOrd="3" destOrd="0" parTransId="{7DADBA62-2495-4F83-A7D2-204F96F265B0}" sibTransId="{4EF6CE2C-C545-41A5-A4FB-93C409641A3E}"/>
    <dgm:cxn modelId="{E927048D-F6FA-4FAE-B686-720E7240E0B1}" type="presOf" srcId="{2B4DA074-ABAD-494F-953A-19B72253952E}" destId="{B68634A4-ED53-47AB-B29C-8B97B96518A0}" srcOrd="0" destOrd="0" presId="urn:microsoft.com/office/officeart/2005/8/layout/vList2"/>
    <dgm:cxn modelId="{1E60F2A5-1553-4B8F-8650-58E5EC4F15AB}" srcId="{33ECD11F-2CF0-41C3-BC6D-4099815920F5}" destId="{049A6A2E-4D50-4606-B450-3D7E037B698D}" srcOrd="0" destOrd="0" parTransId="{C0B1C54C-4D7F-426F-AF3D-4713E6ECC240}" sibTransId="{2FCA6D67-15C2-47C3-B7F5-FDF0E04A0F04}"/>
    <dgm:cxn modelId="{4A82E939-D24C-43F8-8E69-83E8B2C2E802}" srcId="{33ECD11F-2CF0-41C3-BC6D-4099815920F5}" destId="{08C49B7D-B259-4F2D-9C97-D95D49C04BD3}" srcOrd="1" destOrd="0" parTransId="{478B5EAF-2B21-4719-A22E-936E42D2C4DA}" sibTransId="{81CF09B4-2F45-4F98-B200-4FC01C3AD406}"/>
    <dgm:cxn modelId="{438FEFB4-B460-47B9-BC8F-126D2B0A9227}" type="presOf" srcId="{605D6E19-5DEC-4790-8636-9CC3F55B7D25}" destId="{B73EF892-7CC5-4D1E-AB8F-B3FE7E24A6E5}" srcOrd="0" destOrd="0" presId="urn:microsoft.com/office/officeart/2005/8/layout/vList2"/>
    <dgm:cxn modelId="{EB1EF882-B264-4D13-B9DC-AE29E2622388}" type="presOf" srcId="{08C49B7D-B259-4F2D-9C97-D95D49C04BD3}" destId="{07C3F99F-60B9-4789-AA76-7231EFD88200}" srcOrd="0" destOrd="0" presId="urn:microsoft.com/office/officeart/2005/8/layout/vList2"/>
    <dgm:cxn modelId="{568D3987-BF61-449B-97E4-2D4644935FF9}" type="presParOf" srcId="{77F44464-F0A9-48E9-8CE4-C87A6CA2228E}" destId="{6A4B862A-5F8C-45AF-BEF4-3E812CFF6B67}" srcOrd="0" destOrd="0" presId="urn:microsoft.com/office/officeart/2005/8/layout/vList2"/>
    <dgm:cxn modelId="{16CA9EDE-51B7-4276-9992-EC20572519F3}" type="presParOf" srcId="{77F44464-F0A9-48E9-8CE4-C87A6CA2228E}" destId="{5565B0D3-2592-411F-A12A-4B6BD6DF105C}" srcOrd="1" destOrd="0" presId="urn:microsoft.com/office/officeart/2005/8/layout/vList2"/>
    <dgm:cxn modelId="{49F5C221-0EDA-4362-A525-0F5A847E5C72}" type="presParOf" srcId="{77F44464-F0A9-48E9-8CE4-C87A6CA2228E}" destId="{07C3F99F-60B9-4789-AA76-7231EFD88200}" srcOrd="2" destOrd="0" presId="urn:microsoft.com/office/officeart/2005/8/layout/vList2"/>
    <dgm:cxn modelId="{A1066F8B-A790-42AE-9AED-7C6CEB50E290}" type="presParOf" srcId="{77F44464-F0A9-48E9-8CE4-C87A6CA2228E}" destId="{82ED6E30-19F8-429F-84B9-CABB27E5F2AA}" srcOrd="3" destOrd="0" presId="urn:microsoft.com/office/officeart/2005/8/layout/vList2"/>
    <dgm:cxn modelId="{9C0E4A59-4C0A-4B31-85D0-E86EE915375A}" type="presParOf" srcId="{77F44464-F0A9-48E9-8CE4-C87A6CA2228E}" destId="{B68634A4-ED53-47AB-B29C-8B97B96518A0}" srcOrd="4" destOrd="0" presId="urn:microsoft.com/office/officeart/2005/8/layout/vList2"/>
    <dgm:cxn modelId="{54CD5BF1-9D2D-4E5C-B0D9-D79302764CED}" type="presParOf" srcId="{77F44464-F0A9-48E9-8CE4-C87A6CA2228E}" destId="{39C96B93-0A3B-479E-A95B-2AC8370408DF}" srcOrd="5" destOrd="0" presId="urn:microsoft.com/office/officeart/2005/8/layout/vList2"/>
    <dgm:cxn modelId="{18537B7F-C939-4DB1-A30C-C38C8B4AD706}" type="presParOf" srcId="{77F44464-F0A9-48E9-8CE4-C87A6CA2228E}" destId="{B73EF892-7CC5-4D1E-AB8F-B3FE7E24A6E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8C4CF3-AB56-40BB-AF55-E5EC2F95DDCC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9CEEA043-9182-4456-A400-9C5255CC41CF}">
      <dgm:prSet custT="1"/>
      <dgm:spPr/>
      <dgm:t>
        <a:bodyPr/>
        <a:lstStyle/>
        <a:p>
          <a:pPr algn="ctr"/>
          <a:r>
            <a:rPr lang="hr-HR" sz="3600" dirty="0"/>
            <a:t>Sveučilište u Zagrebu 1874. godine s tri fakulteta:</a:t>
          </a:r>
          <a:endParaRPr lang="en-US" sz="3600" dirty="0"/>
        </a:p>
      </dgm:t>
    </dgm:pt>
    <dgm:pt modelId="{EE959808-26EE-466A-96A2-318C6BCF6F63}" type="parTrans" cxnId="{6437EEE4-57F1-43B6-AF5B-BFCA081DA3A5}">
      <dgm:prSet/>
      <dgm:spPr/>
      <dgm:t>
        <a:bodyPr/>
        <a:lstStyle/>
        <a:p>
          <a:endParaRPr lang="en-US"/>
        </a:p>
      </dgm:t>
    </dgm:pt>
    <dgm:pt modelId="{C1F9907A-2AC5-4AA5-9D78-310E8A982561}" type="sibTrans" cxnId="{6437EEE4-57F1-43B6-AF5B-BFCA081DA3A5}">
      <dgm:prSet/>
      <dgm:spPr/>
      <dgm:t>
        <a:bodyPr/>
        <a:lstStyle/>
        <a:p>
          <a:endParaRPr lang="en-US"/>
        </a:p>
      </dgm:t>
    </dgm:pt>
    <dgm:pt modelId="{BB18C9BE-6351-401F-89C6-C0022FA6A61D}">
      <dgm:prSet/>
      <dgm:spPr/>
      <dgm:t>
        <a:bodyPr/>
        <a:lstStyle/>
        <a:p>
          <a:pPr algn="ctr"/>
          <a:r>
            <a:rPr lang="hr-HR" dirty="0"/>
            <a:t>Bogoslovni (teološki) fakultet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050E15-81FA-4A9F-9F19-B0CC2C1327A3}" type="parTrans" cxnId="{BC5BAD37-1E5F-4BF7-958C-2C1D4CCA5592}">
      <dgm:prSet/>
      <dgm:spPr/>
      <dgm:t>
        <a:bodyPr/>
        <a:lstStyle/>
        <a:p>
          <a:endParaRPr lang="en-US"/>
        </a:p>
      </dgm:t>
    </dgm:pt>
    <dgm:pt modelId="{46CCF22E-2F22-4475-AF2F-E6DABAEECD11}" type="sibTrans" cxnId="{BC5BAD37-1E5F-4BF7-958C-2C1D4CCA5592}">
      <dgm:prSet/>
      <dgm:spPr/>
      <dgm:t>
        <a:bodyPr/>
        <a:lstStyle/>
        <a:p>
          <a:endParaRPr lang="en-US"/>
        </a:p>
      </dgm:t>
    </dgm:pt>
    <dgm:pt modelId="{41653B22-47EE-4D56-A704-945E3AC65212}">
      <dgm:prSet/>
      <dgm:spPr/>
      <dgm:t>
        <a:bodyPr/>
        <a:lstStyle/>
        <a:p>
          <a:pPr algn="ctr"/>
          <a:r>
            <a:rPr lang="hr-HR" dirty="0"/>
            <a:t>Pravoslovni (pravni) fakultet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DA96BD-6AC7-484E-BC2B-26E942538B5D}" type="parTrans" cxnId="{8268620F-7348-45B4-ACE4-99C2905D41AD}">
      <dgm:prSet/>
      <dgm:spPr/>
      <dgm:t>
        <a:bodyPr/>
        <a:lstStyle/>
        <a:p>
          <a:endParaRPr lang="hr-HR"/>
        </a:p>
      </dgm:t>
    </dgm:pt>
    <dgm:pt modelId="{14E9345D-EF77-48D5-B7C6-488CCA9C2360}" type="sibTrans" cxnId="{8268620F-7348-45B4-ACE4-99C2905D41AD}">
      <dgm:prSet/>
      <dgm:spPr/>
      <dgm:t>
        <a:bodyPr/>
        <a:lstStyle/>
        <a:p>
          <a:endParaRPr lang="hr-HR"/>
        </a:p>
      </dgm:t>
    </dgm:pt>
    <dgm:pt modelId="{060BA8F9-E98B-4EFE-8DCB-B61737B6B16F}">
      <dgm:prSet/>
      <dgm:spPr/>
      <dgm:t>
        <a:bodyPr/>
        <a:lstStyle/>
        <a:p>
          <a:pPr algn="ctr"/>
          <a:r>
            <a:rPr lang="hr-HR" dirty="0"/>
            <a:t>Mudroslovni (filozofski) fakultet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622249-B1A2-4615-B1AB-05933CCB8537}" type="parTrans" cxnId="{9EC5810B-3D8F-4D4B-ABFC-D972E0DB5B0B}">
      <dgm:prSet/>
      <dgm:spPr/>
      <dgm:t>
        <a:bodyPr/>
        <a:lstStyle/>
        <a:p>
          <a:endParaRPr lang="hr-HR"/>
        </a:p>
      </dgm:t>
    </dgm:pt>
    <dgm:pt modelId="{88854616-3C85-463F-9ED5-FAC4DE59D072}" type="sibTrans" cxnId="{9EC5810B-3D8F-4D4B-ABFC-D972E0DB5B0B}">
      <dgm:prSet/>
      <dgm:spPr/>
      <dgm:t>
        <a:bodyPr/>
        <a:lstStyle/>
        <a:p>
          <a:endParaRPr lang="hr-HR"/>
        </a:p>
      </dgm:t>
    </dgm:pt>
    <dgm:pt modelId="{4755AFEE-9452-41D7-8196-DFE7141196FC}" type="pres">
      <dgm:prSet presAssocID="{878C4CF3-AB56-40BB-AF55-E5EC2F95DDC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8DCE3DC3-B00A-4A54-B6B7-C71037E68CD9}" type="pres">
      <dgm:prSet presAssocID="{9CEEA043-9182-4456-A400-9C5255CC41C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B9BF7BC-4E9E-4B0B-85E1-CA6AB4471882}" type="pres">
      <dgm:prSet presAssocID="{C1F9907A-2AC5-4AA5-9D78-310E8A982561}" presName="spacer" presStyleCnt="0"/>
      <dgm:spPr/>
    </dgm:pt>
    <dgm:pt modelId="{B6787F5D-1813-4450-8F91-20B462360862}" type="pres">
      <dgm:prSet presAssocID="{BB18C9BE-6351-401F-89C6-C0022FA6A61D}" presName="parentText" presStyleLbl="node1" presStyleIdx="1" presStyleCnt="4" custScaleX="38022" custScaleY="112482" custLinFactY="41770" custLinFactNeighborX="-3096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BCDF257-D785-45EB-99CE-792359D5E8C8}" type="pres">
      <dgm:prSet presAssocID="{46CCF22E-2F22-4475-AF2F-E6DABAEECD11}" presName="spacer" presStyleCnt="0"/>
      <dgm:spPr/>
    </dgm:pt>
    <dgm:pt modelId="{F855780A-C557-4CB7-AB10-7E40E20DD068}" type="pres">
      <dgm:prSet presAssocID="{060BA8F9-E98B-4EFE-8DCB-B61737B6B16F}" presName="parentText" presStyleLbl="node1" presStyleIdx="2" presStyleCnt="4" custScaleX="38022" custScaleY="112482" custLinFactY="91937" custLinFactNeighborX="9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95A981B-4944-40AC-AE51-4C7B5248680A}" type="pres">
      <dgm:prSet presAssocID="{88854616-3C85-463F-9ED5-FAC4DE59D072}" presName="spacer" presStyleCnt="0"/>
      <dgm:spPr/>
    </dgm:pt>
    <dgm:pt modelId="{7EA3DE2A-511E-4A86-ACA7-385EAE5430C8}" type="pres">
      <dgm:prSet presAssocID="{41653B22-47EE-4D56-A704-945E3AC65212}" presName="parentText" presStyleLbl="node1" presStyleIdx="3" presStyleCnt="4" custScaleX="38022" custScaleY="112482" custLinFactY="-172587" custLinFactNeighborX="31154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ED9C843E-830B-4268-8518-0FA68C29E844}" type="presOf" srcId="{BB18C9BE-6351-401F-89C6-C0022FA6A61D}" destId="{B6787F5D-1813-4450-8F91-20B462360862}" srcOrd="0" destOrd="0" presId="urn:microsoft.com/office/officeart/2005/8/layout/vList2"/>
    <dgm:cxn modelId="{0922713C-4AF9-49EE-AAE2-96B63949F02C}" type="presOf" srcId="{060BA8F9-E98B-4EFE-8DCB-B61737B6B16F}" destId="{F855780A-C557-4CB7-AB10-7E40E20DD068}" srcOrd="0" destOrd="0" presId="urn:microsoft.com/office/officeart/2005/8/layout/vList2"/>
    <dgm:cxn modelId="{BC5BAD37-1E5F-4BF7-958C-2C1D4CCA5592}" srcId="{878C4CF3-AB56-40BB-AF55-E5EC2F95DDCC}" destId="{BB18C9BE-6351-401F-89C6-C0022FA6A61D}" srcOrd="1" destOrd="0" parTransId="{49050E15-81FA-4A9F-9F19-B0CC2C1327A3}" sibTransId="{46CCF22E-2F22-4475-AF2F-E6DABAEECD11}"/>
    <dgm:cxn modelId="{0C727BF7-C579-437E-821B-B3D8D7DDAE09}" type="presOf" srcId="{41653B22-47EE-4D56-A704-945E3AC65212}" destId="{7EA3DE2A-511E-4A86-ACA7-385EAE5430C8}" srcOrd="0" destOrd="0" presId="urn:microsoft.com/office/officeart/2005/8/layout/vList2"/>
    <dgm:cxn modelId="{59E8BA48-9516-452E-B923-A7D9FB073824}" type="presOf" srcId="{878C4CF3-AB56-40BB-AF55-E5EC2F95DDCC}" destId="{4755AFEE-9452-41D7-8196-DFE7141196FC}" srcOrd="0" destOrd="0" presId="urn:microsoft.com/office/officeart/2005/8/layout/vList2"/>
    <dgm:cxn modelId="{F131B5FD-07D6-4C60-8253-77715886B4E2}" type="presOf" srcId="{9CEEA043-9182-4456-A400-9C5255CC41CF}" destId="{8DCE3DC3-B00A-4A54-B6B7-C71037E68CD9}" srcOrd="0" destOrd="0" presId="urn:microsoft.com/office/officeart/2005/8/layout/vList2"/>
    <dgm:cxn modelId="{8268620F-7348-45B4-ACE4-99C2905D41AD}" srcId="{878C4CF3-AB56-40BB-AF55-E5EC2F95DDCC}" destId="{41653B22-47EE-4D56-A704-945E3AC65212}" srcOrd="3" destOrd="0" parTransId="{1BDA96BD-6AC7-484E-BC2B-26E942538B5D}" sibTransId="{14E9345D-EF77-48D5-B7C6-488CCA9C2360}"/>
    <dgm:cxn modelId="{9EC5810B-3D8F-4D4B-ABFC-D972E0DB5B0B}" srcId="{878C4CF3-AB56-40BB-AF55-E5EC2F95DDCC}" destId="{060BA8F9-E98B-4EFE-8DCB-B61737B6B16F}" srcOrd="2" destOrd="0" parTransId="{5F622249-B1A2-4615-B1AB-05933CCB8537}" sibTransId="{88854616-3C85-463F-9ED5-FAC4DE59D072}"/>
    <dgm:cxn modelId="{6437EEE4-57F1-43B6-AF5B-BFCA081DA3A5}" srcId="{878C4CF3-AB56-40BB-AF55-E5EC2F95DDCC}" destId="{9CEEA043-9182-4456-A400-9C5255CC41CF}" srcOrd="0" destOrd="0" parTransId="{EE959808-26EE-466A-96A2-318C6BCF6F63}" sibTransId="{C1F9907A-2AC5-4AA5-9D78-310E8A982561}"/>
    <dgm:cxn modelId="{29B75F2A-2E08-49F2-8644-7FF0E6600865}" type="presParOf" srcId="{4755AFEE-9452-41D7-8196-DFE7141196FC}" destId="{8DCE3DC3-B00A-4A54-B6B7-C71037E68CD9}" srcOrd="0" destOrd="0" presId="urn:microsoft.com/office/officeart/2005/8/layout/vList2"/>
    <dgm:cxn modelId="{C83B016A-11B9-48AA-A32F-57C195200F03}" type="presParOf" srcId="{4755AFEE-9452-41D7-8196-DFE7141196FC}" destId="{5B9BF7BC-4E9E-4B0B-85E1-CA6AB4471882}" srcOrd="1" destOrd="0" presId="urn:microsoft.com/office/officeart/2005/8/layout/vList2"/>
    <dgm:cxn modelId="{C86A0A7E-D864-4268-9BD4-1E52275ADD49}" type="presParOf" srcId="{4755AFEE-9452-41D7-8196-DFE7141196FC}" destId="{B6787F5D-1813-4450-8F91-20B462360862}" srcOrd="2" destOrd="0" presId="urn:microsoft.com/office/officeart/2005/8/layout/vList2"/>
    <dgm:cxn modelId="{BE40F9FB-CE2E-4978-8036-D8ACB7F45CC2}" type="presParOf" srcId="{4755AFEE-9452-41D7-8196-DFE7141196FC}" destId="{5BCDF257-D785-45EB-99CE-792359D5E8C8}" srcOrd="3" destOrd="0" presId="urn:microsoft.com/office/officeart/2005/8/layout/vList2"/>
    <dgm:cxn modelId="{01792CF7-735E-4A45-AAC9-75C980FB1FB7}" type="presParOf" srcId="{4755AFEE-9452-41D7-8196-DFE7141196FC}" destId="{F855780A-C557-4CB7-AB10-7E40E20DD068}" srcOrd="4" destOrd="0" presId="urn:microsoft.com/office/officeart/2005/8/layout/vList2"/>
    <dgm:cxn modelId="{336DDEF2-FD54-49F0-819F-1F897A7042F8}" type="presParOf" srcId="{4755AFEE-9452-41D7-8196-DFE7141196FC}" destId="{B95A981B-4944-40AC-AE51-4C7B5248680A}" srcOrd="5" destOrd="0" presId="urn:microsoft.com/office/officeart/2005/8/layout/vList2"/>
    <dgm:cxn modelId="{610DA755-DD43-4C29-B873-46F9D4375002}" type="presParOf" srcId="{4755AFEE-9452-41D7-8196-DFE7141196FC}" destId="{7EA3DE2A-511E-4A86-ACA7-385EAE5430C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ECD11F-2CF0-41C3-BC6D-4099815920F5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049A6A2E-4D50-4606-B450-3D7E037B698D}">
      <dgm:prSet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Vojna krajina</a:t>
          </a:r>
          <a:r>
            <a: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pl-PL" dirty="0"/>
            <a:t>nastala u </a:t>
          </a:r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XVI. stoljeću</a:t>
          </a:r>
          <a:r>
            <a: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pl-PL" dirty="0"/>
            <a:t>radi učinkovitije obrane od Osmanlija</a:t>
          </a:r>
          <a:endParaRPr lang="en-US" dirty="0"/>
        </a:p>
      </dgm:t>
    </dgm:pt>
    <dgm:pt modelId="{C0B1C54C-4D7F-426F-AF3D-4713E6ECC240}" type="parTrans" cxnId="{1E60F2A5-1553-4B8F-8650-58E5EC4F15AB}">
      <dgm:prSet/>
      <dgm:spPr/>
      <dgm:t>
        <a:bodyPr/>
        <a:lstStyle/>
        <a:p>
          <a:endParaRPr lang="en-US"/>
        </a:p>
      </dgm:t>
    </dgm:pt>
    <dgm:pt modelId="{2FCA6D67-15C2-47C3-B7F5-FDF0E04A0F04}" type="sibTrans" cxnId="{1E60F2A5-1553-4B8F-8650-58E5EC4F15AB}">
      <dgm:prSet/>
      <dgm:spPr/>
      <dgm:t>
        <a:bodyPr/>
        <a:lstStyle/>
        <a:p>
          <a:endParaRPr lang="en-US"/>
        </a:p>
      </dgm:t>
    </dgm:pt>
    <dgm:pt modelId="{08C49B7D-B259-4F2D-9C97-D95D49C04BD3}">
      <dgm:prSet/>
      <dgm:spPr/>
      <dgm:t>
        <a:bodyPr/>
        <a:lstStyle/>
        <a:p>
          <a:pPr algn="just"/>
          <a:r>
            <a:rPr lang="hr-HR" b="0" dirty="0"/>
            <a:t>Austrougarskom okupacijom </a:t>
          </a:r>
          <a:r>
            <a:rPr lang="hr-HR" dirty="0"/>
            <a:t>i odlaskom osmanske vojske iz Bosne i Hercegovine nestaje opravdanje za pripajanje Vojne krajine Banskoj Hrvatskoj</a:t>
          </a:r>
          <a:endParaRPr lang="en-US" dirty="0"/>
        </a:p>
      </dgm:t>
    </dgm:pt>
    <dgm:pt modelId="{478B5EAF-2B21-4719-A22E-936E42D2C4DA}" type="parTrans" cxnId="{4A82E939-D24C-43F8-8E69-83E8B2C2E802}">
      <dgm:prSet/>
      <dgm:spPr/>
      <dgm:t>
        <a:bodyPr/>
        <a:lstStyle/>
        <a:p>
          <a:endParaRPr lang="en-US"/>
        </a:p>
      </dgm:t>
    </dgm:pt>
    <dgm:pt modelId="{81CF09B4-2F45-4F98-B200-4FC01C3AD406}" type="sibTrans" cxnId="{4A82E939-D24C-43F8-8E69-83E8B2C2E802}">
      <dgm:prSet/>
      <dgm:spPr/>
      <dgm:t>
        <a:bodyPr/>
        <a:lstStyle/>
        <a:p>
          <a:endParaRPr lang="en-US"/>
        </a:p>
      </dgm:t>
    </dgm:pt>
    <dgm:pt modelId="{2B4DA074-ABAD-494F-953A-19B72253952E}">
      <dgm:prSet/>
      <dgm:spPr/>
      <dgm:t>
        <a:bodyPr/>
        <a:lstStyle/>
        <a:p>
          <a:pPr algn="just"/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Mažuranić 1880. godine sam odstupio s mjesta bana </a:t>
          </a:r>
          <a:r>
            <a:rPr lang="hr-HR" b="1" dirty="0"/>
            <a:t>(</a:t>
          </a:r>
          <a:r>
            <a:rPr lang="hr-HR" dirty="0"/>
            <a:t>nije ispunjen njegov zahtjev da se Vojna krajina ujedini s Hrvatskom i Slavonijom)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23268D-0CEF-4CE2-9E23-F36F02BCDC27}" type="parTrans" cxnId="{DCE44E20-23CB-4566-8E4C-DF7B83C40DC9}">
      <dgm:prSet/>
      <dgm:spPr/>
      <dgm:t>
        <a:bodyPr/>
        <a:lstStyle/>
        <a:p>
          <a:endParaRPr lang="en-US"/>
        </a:p>
      </dgm:t>
    </dgm:pt>
    <dgm:pt modelId="{B276255D-A239-40AE-AA40-189DF98E9D85}" type="sibTrans" cxnId="{DCE44E20-23CB-4566-8E4C-DF7B83C40DC9}">
      <dgm:prSet/>
      <dgm:spPr/>
      <dgm:t>
        <a:bodyPr/>
        <a:lstStyle/>
        <a:p>
          <a:endParaRPr lang="en-US"/>
        </a:p>
      </dgm:t>
    </dgm:pt>
    <dgm:pt modelId="{7D4AB5B2-04B9-4B0D-AB0F-A4C3017CA8CF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1881. godine Vojna krajina ujedinjena je s Banskom Hrvatskom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F162F4-A278-432B-88D6-4352ECBC5A2B}" type="parTrans" cxnId="{CDCC2D15-ACEE-4617-ADCC-476BBBEB9760}">
      <dgm:prSet/>
      <dgm:spPr/>
      <dgm:t>
        <a:bodyPr/>
        <a:lstStyle/>
        <a:p>
          <a:endParaRPr lang="hr-HR"/>
        </a:p>
      </dgm:t>
    </dgm:pt>
    <dgm:pt modelId="{C4325604-E134-4447-B64F-53DEC1680604}" type="sibTrans" cxnId="{CDCC2D15-ACEE-4617-ADCC-476BBBEB9760}">
      <dgm:prSet/>
      <dgm:spPr/>
      <dgm:t>
        <a:bodyPr/>
        <a:lstStyle/>
        <a:p>
          <a:endParaRPr lang="hr-HR"/>
        </a:p>
      </dgm:t>
    </dgm:pt>
    <dgm:pt modelId="{77F44464-F0A9-48E9-8CE4-C87A6CA2228E}" type="pres">
      <dgm:prSet presAssocID="{33ECD11F-2CF0-41C3-BC6D-4099815920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6A4B862A-5F8C-45AF-BEF4-3E812CFF6B67}" type="pres">
      <dgm:prSet presAssocID="{049A6A2E-4D50-4606-B450-3D7E037B698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565B0D3-2592-411F-A12A-4B6BD6DF105C}" type="pres">
      <dgm:prSet presAssocID="{2FCA6D67-15C2-47C3-B7F5-FDF0E04A0F04}" presName="spacer" presStyleCnt="0"/>
      <dgm:spPr/>
    </dgm:pt>
    <dgm:pt modelId="{07C3F99F-60B9-4789-AA76-7231EFD88200}" type="pres">
      <dgm:prSet presAssocID="{08C49B7D-B259-4F2D-9C97-D95D49C04BD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2ED6E30-19F8-429F-84B9-CABB27E5F2AA}" type="pres">
      <dgm:prSet presAssocID="{81CF09B4-2F45-4F98-B200-4FC01C3AD406}" presName="spacer" presStyleCnt="0"/>
      <dgm:spPr/>
    </dgm:pt>
    <dgm:pt modelId="{B68634A4-ED53-47AB-B29C-8B97B96518A0}" type="pres">
      <dgm:prSet presAssocID="{2B4DA074-ABAD-494F-953A-19B72253952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90A1CBA-2CF9-4D6D-BA53-AE62907D643C}" type="pres">
      <dgm:prSet presAssocID="{B276255D-A239-40AE-AA40-189DF98E9D85}" presName="spacer" presStyleCnt="0"/>
      <dgm:spPr/>
    </dgm:pt>
    <dgm:pt modelId="{9456D3AC-7E71-40EF-B458-D995F4C31A17}" type="pres">
      <dgm:prSet presAssocID="{7D4AB5B2-04B9-4B0D-AB0F-A4C3017CA8C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DCE44E20-23CB-4566-8E4C-DF7B83C40DC9}" srcId="{33ECD11F-2CF0-41C3-BC6D-4099815920F5}" destId="{2B4DA074-ABAD-494F-953A-19B72253952E}" srcOrd="2" destOrd="0" parTransId="{1423268D-0CEF-4CE2-9E23-F36F02BCDC27}" sibTransId="{B276255D-A239-40AE-AA40-189DF98E9D85}"/>
    <dgm:cxn modelId="{F521BCE6-D9ED-4745-AD04-4588E9FB48E6}" type="presOf" srcId="{33ECD11F-2CF0-41C3-BC6D-4099815920F5}" destId="{77F44464-F0A9-48E9-8CE4-C87A6CA2228E}" srcOrd="0" destOrd="0" presId="urn:microsoft.com/office/officeart/2005/8/layout/vList2"/>
    <dgm:cxn modelId="{84E09810-817B-4571-81BA-E15729195D82}" type="presOf" srcId="{049A6A2E-4D50-4606-B450-3D7E037B698D}" destId="{6A4B862A-5F8C-45AF-BEF4-3E812CFF6B67}" srcOrd="0" destOrd="0" presId="urn:microsoft.com/office/officeart/2005/8/layout/vList2"/>
    <dgm:cxn modelId="{CDCC2D15-ACEE-4617-ADCC-476BBBEB9760}" srcId="{33ECD11F-2CF0-41C3-BC6D-4099815920F5}" destId="{7D4AB5B2-04B9-4B0D-AB0F-A4C3017CA8CF}" srcOrd="3" destOrd="0" parTransId="{5EF162F4-A278-432B-88D6-4352ECBC5A2B}" sibTransId="{C4325604-E134-4447-B64F-53DEC1680604}"/>
    <dgm:cxn modelId="{E927048D-F6FA-4FAE-B686-720E7240E0B1}" type="presOf" srcId="{2B4DA074-ABAD-494F-953A-19B72253952E}" destId="{B68634A4-ED53-47AB-B29C-8B97B96518A0}" srcOrd="0" destOrd="0" presId="urn:microsoft.com/office/officeart/2005/8/layout/vList2"/>
    <dgm:cxn modelId="{1E60F2A5-1553-4B8F-8650-58E5EC4F15AB}" srcId="{33ECD11F-2CF0-41C3-BC6D-4099815920F5}" destId="{049A6A2E-4D50-4606-B450-3D7E037B698D}" srcOrd="0" destOrd="0" parTransId="{C0B1C54C-4D7F-426F-AF3D-4713E6ECC240}" sibTransId="{2FCA6D67-15C2-47C3-B7F5-FDF0E04A0F04}"/>
    <dgm:cxn modelId="{4A82E939-D24C-43F8-8E69-83E8B2C2E802}" srcId="{33ECD11F-2CF0-41C3-BC6D-4099815920F5}" destId="{08C49B7D-B259-4F2D-9C97-D95D49C04BD3}" srcOrd="1" destOrd="0" parTransId="{478B5EAF-2B21-4719-A22E-936E42D2C4DA}" sibTransId="{81CF09B4-2F45-4F98-B200-4FC01C3AD406}"/>
    <dgm:cxn modelId="{EB1EF882-B264-4D13-B9DC-AE29E2622388}" type="presOf" srcId="{08C49B7D-B259-4F2D-9C97-D95D49C04BD3}" destId="{07C3F99F-60B9-4789-AA76-7231EFD88200}" srcOrd="0" destOrd="0" presId="urn:microsoft.com/office/officeart/2005/8/layout/vList2"/>
    <dgm:cxn modelId="{6AD73156-8897-4DFC-85B6-02B28994EA54}" type="presOf" srcId="{7D4AB5B2-04B9-4B0D-AB0F-A4C3017CA8CF}" destId="{9456D3AC-7E71-40EF-B458-D995F4C31A17}" srcOrd="0" destOrd="0" presId="urn:microsoft.com/office/officeart/2005/8/layout/vList2"/>
    <dgm:cxn modelId="{568D3987-BF61-449B-97E4-2D4644935FF9}" type="presParOf" srcId="{77F44464-F0A9-48E9-8CE4-C87A6CA2228E}" destId="{6A4B862A-5F8C-45AF-BEF4-3E812CFF6B67}" srcOrd="0" destOrd="0" presId="urn:microsoft.com/office/officeart/2005/8/layout/vList2"/>
    <dgm:cxn modelId="{16CA9EDE-51B7-4276-9992-EC20572519F3}" type="presParOf" srcId="{77F44464-F0A9-48E9-8CE4-C87A6CA2228E}" destId="{5565B0D3-2592-411F-A12A-4B6BD6DF105C}" srcOrd="1" destOrd="0" presId="urn:microsoft.com/office/officeart/2005/8/layout/vList2"/>
    <dgm:cxn modelId="{49F5C221-0EDA-4362-A525-0F5A847E5C72}" type="presParOf" srcId="{77F44464-F0A9-48E9-8CE4-C87A6CA2228E}" destId="{07C3F99F-60B9-4789-AA76-7231EFD88200}" srcOrd="2" destOrd="0" presId="urn:microsoft.com/office/officeart/2005/8/layout/vList2"/>
    <dgm:cxn modelId="{A1066F8B-A790-42AE-9AED-7C6CEB50E290}" type="presParOf" srcId="{77F44464-F0A9-48E9-8CE4-C87A6CA2228E}" destId="{82ED6E30-19F8-429F-84B9-CABB27E5F2AA}" srcOrd="3" destOrd="0" presId="urn:microsoft.com/office/officeart/2005/8/layout/vList2"/>
    <dgm:cxn modelId="{9C0E4A59-4C0A-4B31-85D0-E86EE915375A}" type="presParOf" srcId="{77F44464-F0A9-48E9-8CE4-C87A6CA2228E}" destId="{B68634A4-ED53-47AB-B29C-8B97B96518A0}" srcOrd="4" destOrd="0" presId="urn:microsoft.com/office/officeart/2005/8/layout/vList2"/>
    <dgm:cxn modelId="{EA68809F-B421-4A2E-8888-F6E5C6C48434}" type="presParOf" srcId="{77F44464-F0A9-48E9-8CE4-C87A6CA2228E}" destId="{C90A1CBA-2CF9-4D6D-BA53-AE62907D643C}" srcOrd="5" destOrd="0" presId="urn:microsoft.com/office/officeart/2005/8/layout/vList2"/>
    <dgm:cxn modelId="{7A29626F-D305-4C65-AB43-F4B69302BAA6}" type="presParOf" srcId="{77F44464-F0A9-48E9-8CE4-C87A6CA2228E}" destId="{9456D3AC-7E71-40EF-B458-D995F4C31A1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A4B862A-5F8C-45AF-BEF4-3E812CFF6B67}">
      <dsp:nvSpPr>
        <dsp:cNvPr id="0" name=""/>
        <dsp:cNvSpPr/>
      </dsp:nvSpPr>
      <dsp:spPr>
        <a:xfrm>
          <a:off x="0" y="5679"/>
          <a:ext cx="7204969" cy="102667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/>
            <a:t>Političar, književnik i pravnik</a:t>
          </a:r>
          <a:endParaRPr lang="en-US" sz="2700" kern="1200"/>
        </a:p>
      </dsp:txBody>
      <dsp:txXfrm>
        <a:off x="0" y="5679"/>
        <a:ext cx="7204969" cy="1026675"/>
      </dsp:txXfrm>
    </dsp:sp>
    <dsp:sp modelId="{07C3F99F-60B9-4789-AA76-7231EFD88200}">
      <dsp:nvSpPr>
        <dsp:cNvPr id="0" name=""/>
        <dsp:cNvSpPr/>
      </dsp:nvSpPr>
      <dsp:spPr>
        <a:xfrm>
          <a:off x="0" y="1110114"/>
          <a:ext cx="7204969" cy="1026675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/>
            <a:t>Rođen u Novom Vinodolskom</a:t>
          </a:r>
          <a:endParaRPr lang="en-US" sz="2700" kern="1200"/>
        </a:p>
      </dsp:txBody>
      <dsp:txXfrm>
        <a:off x="0" y="1110114"/>
        <a:ext cx="7204969" cy="1026675"/>
      </dsp:txXfrm>
    </dsp:sp>
    <dsp:sp modelId="{B68634A4-ED53-47AB-B29C-8B97B96518A0}">
      <dsp:nvSpPr>
        <dsp:cNvPr id="0" name=""/>
        <dsp:cNvSpPr/>
      </dsp:nvSpPr>
      <dsp:spPr>
        <a:xfrm>
          <a:off x="0" y="2214549"/>
          <a:ext cx="7204969" cy="1026675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Imenovan banom 1873. godine</a:t>
          </a:r>
          <a:endParaRPr lang="en-US" sz="2700" kern="1200" dirty="0"/>
        </a:p>
      </dsp:txBody>
      <dsp:txXfrm>
        <a:off x="0" y="2214549"/>
        <a:ext cx="7204969" cy="1026675"/>
      </dsp:txXfrm>
    </dsp:sp>
    <dsp:sp modelId="{B24C580E-17A4-4C8A-BBC0-8A486391AE8F}">
      <dsp:nvSpPr>
        <dsp:cNvPr id="0" name=""/>
        <dsp:cNvSpPr/>
      </dsp:nvSpPr>
      <dsp:spPr>
        <a:xfrm>
          <a:off x="0" y="3318984"/>
          <a:ext cx="7204969" cy="1026675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„Ban pučanin” </a:t>
          </a:r>
          <a:r>
            <a:rPr lang="hr-HR" sz="2700" kern="1200" dirty="0"/>
            <a:t>– prvi i jedini nositelj banske časti koji nije bio plemićkog podrijetla</a:t>
          </a:r>
          <a:endParaRPr lang="en-US" sz="2700" kern="1200" dirty="0"/>
        </a:p>
      </dsp:txBody>
      <dsp:txXfrm>
        <a:off x="0" y="3318984"/>
        <a:ext cx="7204969" cy="102667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A4B862A-5F8C-45AF-BEF4-3E812CFF6B67}">
      <dsp:nvSpPr>
        <dsp:cNvPr id="0" name=""/>
        <dsp:cNvSpPr/>
      </dsp:nvSpPr>
      <dsp:spPr>
        <a:xfrm>
          <a:off x="0" y="24773"/>
          <a:ext cx="11166075" cy="108108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/>
            <a:t>U duhu liberalnih reformi uveo mnogobrojne promjene u sudstvu, upravi i školstvu</a:t>
          </a:r>
          <a:endParaRPr lang="en-US" sz="2800" kern="1200" dirty="0"/>
        </a:p>
      </dsp:txBody>
      <dsp:txXfrm>
        <a:off x="0" y="24773"/>
        <a:ext cx="11166075" cy="1081080"/>
      </dsp:txXfrm>
    </dsp:sp>
    <dsp:sp modelId="{07C3F99F-60B9-4789-AA76-7231EFD88200}">
      <dsp:nvSpPr>
        <dsp:cNvPr id="0" name=""/>
        <dsp:cNvSpPr/>
      </dsp:nvSpPr>
      <dsp:spPr>
        <a:xfrm>
          <a:off x="0" y="1186493"/>
          <a:ext cx="11166075" cy="1081080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Sudstvo odvojio od uprave </a:t>
          </a:r>
          <a:r>
            <a:rPr lang="hr-HR" sz="2800" kern="1200" dirty="0"/>
            <a:t>– do tada predsjednik Vrhovnog suda bio je ban</a:t>
          </a:r>
          <a:endParaRPr lang="en-US" sz="2800" kern="1200" dirty="0"/>
        </a:p>
      </dsp:txBody>
      <dsp:txXfrm>
        <a:off x="0" y="1186493"/>
        <a:ext cx="11166075" cy="1081080"/>
      </dsp:txXfrm>
    </dsp:sp>
    <dsp:sp modelId="{B68634A4-ED53-47AB-B29C-8B97B96518A0}">
      <dsp:nvSpPr>
        <dsp:cNvPr id="0" name=""/>
        <dsp:cNvSpPr/>
      </dsp:nvSpPr>
      <dsp:spPr>
        <a:xfrm>
          <a:off x="0" y="2348213"/>
          <a:ext cx="11166075" cy="1081080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Ban i njegov zamjenik postali su odgovorni Hrvatskom saboru </a:t>
          </a:r>
          <a:r>
            <a:rPr lang="pl-PL" sz="2800" b="0" kern="1200" dirty="0">
              <a:effectLst/>
            </a:rPr>
            <a:t>(</a:t>
          </a:r>
          <a:r>
            <a:rPr lang="hr-HR" sz="2800" b="0" i="0" kern="1200" dirty="0"/>
            <a:t>izvršna vlast stavljena pod nadzor zakonodavne)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348213"/>
        <a:ext cx="11166075" cy="1081080"/>
      </dsp:txXfrm>
    </dsp:sp>
    <dsp:sp modelId="{9456D3AC-7E71-40EF-B458-D995F4C31A17}">
      <dsp:nvSpPr>
        <dsp:cNvPr id="0" name=""/>
        <dsp:cNvSpPr/>
      </dsp:nvSpPr>
      <dsp:spPr>
        <a:xfrm>
          <a:off x="0" y="3509933"/>
          <a:ext cx="11166075" cy="108108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0" i="0" kern="1200" dirty="0"/>
            <a:t>Liberalnim zakonom regulirana </a:t>
          </a:r>
          <a:r>
            <a:rPr lang="hr-HR" sz="28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sloboda tiska i javnog okupljanja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509933"/>
        <a:ext cx="11166075" cy="108108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A4B862A-5F8C-45AF-BEF4-3E812CFF6B67}">
      <dsp:nvSpPr>
        <dsp:cNvPr id="0" name=""/>
        <dsp:cNvSpPr/>
      </dsp:nvSpPr>
      <dsp:spPr>
        <a:xfrm>
          <a:off x="0" y="90211"/>
          <a:ext cx="7750204" cy="110565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b="0" i="0" kern="1200" dirty="0"/>
            <a:t>Mažuranić </a:t>
          </a:r>
          <a:r>
            <a:rPr lang="hr-HR" sz="21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proveo reformu školstva</a:t>
          </a:r>
          <a:endParaRPr lang="en-U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90211"/>
        <a:ext cx="7750204" cy="1105650"/>
      </dsp:txXfrm>
    </dsp:sp>
    <dsp:sp modelId="{07C3F99F-60B9-4789-AA76-7231EFD88200}">
      <dsp:nvSpPr>
        <dsp:cNvPr id="0" name=""/>
        <dsp:cNvSpPr/>
      </dsp:nvSpPr>
      <dsp:spPr>
        <a:xfrm>
          <a:off x="0" y="1256341"/>
          <a:ext cx="7750204" cy="1105650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Država je preuzela vrhovni nadzor nad odgojem i obrazovanjem – do tada je školstvo bilo pod nadzorom Crkve</a:t>
          </a:r>
          <a:endParaRPr lang="en-U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256341"/>
        <a:ext cx="7750204" cy="1105650"/>
      </dsp:txXfrm>
    </dsp:sp>
    <dsp:sp modelId="{B68634A4-ED53-47AB-B29C-8B97B96518A0}">
      <dsp:nvSpPr>
        <dsp:cNvPr id="0" name=""/>
        <dsp:cNvSpPr/>
      </dsp:nvSpPr>
      <dsp:spPr>
        <a:xfrm>
          <a:off x="0" y="2422471"/>
          <a:ext cx="7750204" cy="1105650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b="0" i="0" kern="1200" dirty="0"/>
            <a:t>Novim zakonom ustanovljeni školski odbori, </a:t>
          </a:r>
          <a:r>
            <a:rPr lang="hr-HR" sz="2100" kern="1200" dirty="0"/>
            <a:t>uvedeno obavezno četverogodišnje školovanje</a:t>
          </a:r>
          <a:endParaRPr lang="en-U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22471"/>
        <a:ext cx="7750204" cy="1105650"/>
      </dsp:txXfrm>
    </dsp:sp>
    <dsp:sp modelId="{B73EF892-7CC5-4D1E-AB8F-B3FE7E24A6E5}">
      <dsp:nvSpPr>
        <dsp:cNvPr id="0" name=""/>
        <dsp:cNvSpPr/>
      </dsp:nvSpPr>
      <dsp:spPr>
        <a:xfrm>
          <a:off x="0" y="3588602"/>
          <a:ext cx="7750204" cy="110565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b="0" i="0" kern="1200" dirty="0"/>
            <a:t>Glavna zadaća škola i dalje </a:t>
          </a:r>
          <a:r>
            <a:rPr lang="hr-HR" sz="21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religijski i ćudoredni odgoj djece</a:t>
          </a:r>
          <a:r>
            <a:rPr lang="hr-HR" sz="2100" b="0" i="0" kern="1200" dirty="0"/>
            <a:t>, a tek zatim priprema za građanski život</a:t>
          </a:r>
          <a:endParaRPr lang="en-U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588602"/>
        <a:ext cx="7750204" cy="110565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DCE3DC3-B00A-4A54-B6B7-C71037E68CD9}">
      <dsp:nvSpPr>
        <dsp:cNvPr id="0" name=""/>
        <dsp:cNvSpPr/>
      </dsp:nvSpPr>
      <dsp:spPr>
        <a:xfrm>
          <a:off x="0" y="32946"/>
          <a:ext cx="10747160" cy="92137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dirty="0"/>
            <a:t>Sveučilište u Zagrebu 1874. godine s tri fakulteta:</a:t>
          </a:r>
          <a:endParaRPr lang="en-US" sz="3600" kern="1200" dirty="0"/>
        </a:p>
      </dsp:txBody>
      <dsp:txXfrm>
        <a:off x="0" y="32946"/>
        <a:ext cx="10747160" cy="921375"/>
      </dsp:txXfrm>
    </dsp:sp>
    <dsp:sp modelId="{B6787F5D-1813-4450-8F91-20B462360862}">
      <dsp:nvSpPr>
        <dsp:cNvPr id="0" name=""/>
        <dsp:cNvSpPr/>
      </dsp:nvSpPr>
      <dsp:spPr>
        <a:xfrm>
          <a:off x="2686" y="1569579"/>
          <a:ext cx="4086285" cy="1036381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Bogoslovni (teološki) fakultet</a:t>
          </a:r>
          <a:endParaRPr lang="en-US" sz="2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86" y="1569579"/>
        <a:ext cx="4086285" cy="1036381"/>
      </dsp:txXfrm>
    </dsp:sp>
    <dsp:sp modelId="{F855780A-C557-4CB7-AB10-7E40E20DD068}">
      <dsp:nvSpPr>
        <dsp:cNvPr id="0" name=""/>
        <dsp:cNvSpPr/>
      </dsp:nvSpPr>
      <dsp:spPr>
        <a:xfrm>
          <a:off x="3340647" y="3183387"/>
          <a:ext cx="4086285" cy="1036381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Mudroslovni (filozofski) fakultet</a:t>
          </a:r>
          <a:endParaRPr lang="en-US" sz="2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40647" y="3183387"/>
        <a:ext cx="4086285" cy="1036381"/>
      </dsp:txXfrm>
    </dsp:sp>
    <dsp:sp modelId="{7EA3DE2A-511E-4A86-ACA7-385EAE5430C8}">
      <dsp:nvSpPr>
        <dsp:cNvPr id="0" name=""/>
        <dsp:cNvSpPr/>
      </dsp:nvSpPr>
      <dsp:spPr>
        <a:xfrm>
          <a:off x="6660874" y="1552110"/>
          <a:ext cx="4086285" cy="1036381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Pravoslovni (pravni) fakultet</a:t>
          </a:r>
          <a:endParaRPr lang="en-US" sz="2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60874" y="1552110"/>
        <a:ext cx="4086285" cy="1036381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A4B862A-5F8C-45AF-BEF4-3E812CFF6B67}">
      <dsp:nvSpPr>
        <dsp:cNvPr id="0" name=""/>
        <dsp:cNvSpPr/>
      </dsp:nvSpPr>
      <dsp:spPr>
        <a:xfrm>
          <a:off x="0" y="427670"/>
          <a:ext cx="11405772" cy="95062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Vojna krajina</a:t>
          </a:r>
          <a:r>
            <a:rPr lang="pl-PL" sz="2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pl-PL" sz="2500" kern="1200" dirty="0"/>
            <a:t>nastala u </a:t>
          </a:r>
          <a:r>
            <a:rPr lang="pl-PL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XVI. stoljeću</a:t>
          </a:r>
          <a:r>
            <a:rPr lang="pl-PL" sz="2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pl-PL" sz="2500" kern="1200" dirty="0"/>
            <a:t>radi učinkovitije obrane od Osmanlija</a:t>
          </a:r>
          <a:endParaRPr lang="en-US" sz="2500" kern="1200" dirty="0"/>
        </a:p>
      </dsp:txBody>
      <dsp:txXfrm>
        <a:off x="0" y="427670"/>
        <a:ext cx="11405772" cy="950625"/>
      </dsp:txXfrm>
    </dsp:sp>
    <dsp:sp modelId="{07C3F99F-60B9-4789-AA76-7231EFD88200}">
      <dsp:nvSpPr>
        <dsp:cNvPr id="0" name=""/>
        <dsp:cNvSpPr/>
      </dsp:nvSpPr>
      <dsp:spPr>
        <a:xfrm>
          <a:off x="0" y="1450295"/>
          <a:ext cx="11405772" cy="950625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b="0" kern="1200" dirty="0"/>
            <a:t>Austrougarskom okupacijom </a:t>
          </a:r>
          <a:r>
            <a:rPr lang="hr-HR" sz="2500" kern="1200" dirty="0"/>
            <a:t>i odlaskom osmanske vojske iz Bosne i Hercegovine nestaje opravdanje za pripajanje Vojne krajine Banskoj Hrvatskoj</a:t>
          </a:r>
          <a:endParaRPr lang="en-US" sz="2500" kern="1200" dirty="0"/>
        </a:p>
      </dsp:txBody>
      <dsp:txXfrm>
        <a:off x="0" y="1450295"/>
        <a:ext cx="11405772" cy="950625"/>
      </dsp:txXfrm>
    </dsp:sp>
    <dsp:sp modelId="{B68634A4-ED53-47AB-B29C-8B97B96518A0}">
      <dsp:nvSpPr>
        <dsp:cNvPr id="0" name=""/>
        <dsp:cNvSpPr/>
      </dsp:nvSpPr>
      <dsp:spPr>
        <a:xfrm>
          <a:off x="0" y="2472920"/>
          <a:ext cx="11405772" cy="950625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Mažuranić 1880. godine sam odstupio s mjesta bana </a:t>
          </a:r>
          <a:r>
            <a:rPr lang="hr-HR" sz="2500" b="1" kern="1200" dirty="0"/>
            <a:t>(</a:t>
          </a:r>
          <a:r>
            <a:rPr lang="hr-HR" sz="2500" kern="1200" dirty="0"/>
            <a:t>nije ispunjen njegov zahtjev da se Vojna krajina ujedini s Hrvatskom i Slavonijom)</a:t>
          </a:r>
          <a:endParaRPr lang="en-US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72920"/>
        <a:ext cx="11405772" cy="950625"/>
      </dsp:txXfrm>
    </dsp:sp>
    <dsp:sp modelId="{9456D3AC-7E71-40EF-B458-D995F4C31A17}">
      <dsp:nvSpPr>
        <dsp:cNvPr id="0" name=""/>
        <dsp:cNvSpPr/>
      </dsp:nvSpPr>
      <dsp:spPr>
        <a:xfrm>
          <a:off x="0" y="3495545"/>
          <a:ext cx="11405772" cy="950625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1881. godine Vojna krajina ujedinjena je s Banskom Hrvatskom</a:t>
          </a:r>
          <a:endParaRPr lang="en-US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495545"/>
        <a:ext cx="11405772" cy="950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D30FBEA-8C56-4988-8512-E03B8D86B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0667BAEB-3AA7-45DB-85C1-15832E7782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9A1D86B5-9097-4C2A-90EF-91528D359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B85B4-550C-4F02-9280-84DCB91C607E}" type="datetimeFigureOut">
              <a:rPr lang="hr-HR" smtClean="0"/>
              <a:pPr/>
              <a:t>28.7.2020.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7D8448E9-DE59-48F4-8838-48BBB3B02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26DA401C-EC52-46A2-A8A1-1A040B486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BD80-912D-4042-977E-5D066412C2D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82325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9981ADD-9CC7-4AB6-975F-EAED2A439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ADE4C95F-1759-4654-83A3-4FF65E437E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C3C76681-128D-4D86-BD09-2F851320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B85B4-550C-4F02-9280-84DCB91C607E}" type="datetimeFigureOut">
              <a:rPr lang="hr-HR" smtClean="0"/>
              <a:pPr/>
              <a:t>28.7.2020.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F63A25AF-9C2C-4F78-AD64-3D6D2D1B4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06C17A1F-A746-461E-8543-6741C791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BD80-912D-4042-977E-5D066412C2D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862406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E70BCEC3-6BE4-404D-A248-18E2D0918F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21EAF7CD-B293-4CB9-A556-1F09F4539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D0ABE5DD-1D85-4544-A00A-E42978673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B85B4-550C-4F02-9280-84DCB91C607E}" type="datetimeFigureOut">
              <a:rPr lang="hr-HR" smtClean="0"/>
              <a:pPr/>
              <a:t>28.7.2020.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63CAA493-76F9-4307-B4AB-636162B6D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BF53E304-45A0-44EE-AC8C-1A0EAE188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BD80-912D-4042-977E-5D066412C2D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5047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31E0A27-12B5-4FB8-AF4A-02B281C03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43BCC67E-3338-433C-AAD1-DD54AEBB3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194474A4-235C-4920-8C04-933D08555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B85B4-550C-4F02-9280-84DCB91C607E}" type="datetimeFigureOut">
              <a:rPr lang="hr-HR" smtClean="0"/>
              <a:pPr/>
              <a:t>28.7.2020.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161F6A9A-69AC-4A94-B74A-C9E2AF32A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0FB73580-BD79-466D-AEEE-260EA37CA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BD80-912D-4042-977E-5D066412C2D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79171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02B52AD-B9CC-4A78-9AAF-CC26637FD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708B2375-1301-4E6B-A1E7-687106E4D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3FE8F3DF-F039-461A-86E2-66E20756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B85B4-550C-4F02-9280-84DCB91C607E}" type="datetimeFigureOut">
              <a:rPr lang="hr-HR" smtClean="0"/>
              <a:pPr/>
              <a:t>28.7.2020.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B002B072-F8B1-4036-9472-3AFB4B6AE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F5DB7F25-A269-4B6E-8B17-2380B64B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BD80-912D-4042-977E-5D066412C2D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26449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6DCF0C8-B7FE-4E39-9E16-49907E10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5D672A34-D6EB-457A-988D-97449E61B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D59CEFFC-A608-4D7B-825F-7D6F2921D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A35266E0-C757-45A1-B0C7-6F89FC77C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B85B4-550C-4F02-9280-84DCB91C607E}" type="datetimeFigureOut">
              <a:rPr lang="hr-HR" smtClean="0"/>
              <a:pPr/>
              <a:t>28.7.2020.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C6299766-6FB8-47D2-B46B-92869637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FF3DD57E-FA2B-4AE4-B4D8-202BF9926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BD80-912D-4042-977E-5D066412C2D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55599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92E2985-13C2-4180-9FBF-F95452AE5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69741B5E-615F-44F5-88F7-2F5055CB8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04C82DFB-877E-412E-B610-0517E0987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6B718A49-5CC9-46D3-AA33-38A6CF1F72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A0EB5ED9-1AEA-4C58-A178-A13C65798F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4B38E504-6651-4649-98A6-FEDA77B32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B85B4-550C-4F02-9280-84DCB91C607E}" type="datetimeFigureOut">
              <a:rPr lang="hr-HR" smtClean="0"/>
              <a:pPr/>
              <a:t>28.7.2020.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D217BCEF-F0CC-4FB2-93CF-A4801805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8021CE9F-DA9F-4B31-B25A-58B96500D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BD80-912D-4042-977E-5D066412C2D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420138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7538B22-1F42-4AAD-9ECC-86C94E846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7C3186A4-8BA2-45F6-897D-E04534532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B85B4-550C-4F02-9280-84DCB91C607E}" type="datetimeFigureOut">
              <a:rPr lang="hr-HR" smtClean="0"/>
              <a:pPr/>
              <a:t>28.7.2020.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D7D4B3CB-A84A-4860-9329-00D0458CD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BADF625E-96F6-4E28-B477-5585F088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BD80-912D-4042-977E-5D066412C2D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922641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A67C99FF-577F-4569-B9F0-498A844C4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B85B4-550C-4F02-9280-84DCB91C607E}" type="datetimeFigureOut">
              <a:rPr lang="hr-HR" smtClean="0"/>
              <a:pPr/>
              <a:t>28.7.2020.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A18BC70D-5B09-4F81-B570-863007B1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A8DE3AE2-806B-4DF8-970C-43882ADF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BD80-912D-4042-977E-5D066412C2D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96411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001D699-B94D-413B-B5AE-8A4C06485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210ACD58-81FA-44DE-A493-A3237D65D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A55FBA50-E792-44D7-A52A-CDA3855B0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0942C006-3B50-4BAA-A0AB-F27947EA6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B85B4-550C-4F02-9280-84DCB91C607E}" type="datetimeFigureOut">
              <a:rPr lang="hr-HR" smtClean="0"/>
              <a:pPr/>
              <a:t>28.7.2020.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2D13CA08-C0DA-4399-B2DF-65ABD0A72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EAAE4529-D790-4B1F-B88E-1E20868AB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BD80-912D-4042-977E-5D066412C2D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41677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C6C94DA-68D7-402B-832B-DD06720A7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05F2A00A-F44F-4EDA-B2A7-F026E80774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812B179D-2575-4653-8C03-9724EC8DD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26D69425-6860-4C5B-B398-770002FB6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B85B4-550C-4F02-9280-84DCB91C607E}" type="datetimeFigureOut">
              <a:rPr lang="hr-HR" smtClean="0"/>
              <a:pPr/>
              <a:t>28.7.2020.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DD6A32B3-5238-4F44-AF34-88B9FA2F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1BAD3A40-B166-463D-841B-276D1DA20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BD80-912D-4042-977E-5D066412C2D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7429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C1D9B027-981E-4872-AA4A-163338838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F1F82C60-57BB-41DD-B79A-00BA6CDB5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3B3C2588-4E1B-487A-B015-3C68761F78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B85B4-550C-4F02-9280-84DCB91C607E}" type="datetimeFigureOut">
              <a:rPr lang="hr-HR" smtClean="0"/>
              <a:pPr/>
              <a:t>28.7.2020.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A19477AC-B9C4-4EB9-A7C2-45A5EB5DA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4D0236B-AD28-4DA8-BC0A-4934BC51E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7BD80-912D-4042-977E-5D066412C2D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73700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wordwall.net/resource/3495310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2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bejzbol, odjeća, osoba, fotografija&#10;&#10;Opis je automatski generiran">
            <a:extLst>
              <a:ext uri="{FF2B5EF4-FFF2-40B4-BE49-F238E27FC236}">
                <a16:creationId xmlns:a16="http://schemas.microsoft.com/office/drawing/2014/main" xmlns="" id="{A638CD66-5471-4883-8A0A-9D1338566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342" y="2057400"/>
            <a:ext cx="2087880" cy="4572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22D0AE2-137C-404C-A4A9-515913B9C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1AA7F6F-40BB-4E0D-B829-7C08B8E62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068496"/>
            <a:ext cx="7772400" cy="1000343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hr-HR" sz="4000" b="1" dirty="0">
                <a:solidFill>
                  <a:schemeClr val="tx1"/>
                </a:solidFill>
              </a:rPr>
              <a:t>Banovanje Ivana Mažuranića</a:t>
            </a:r>
            <a:endParaRPr lang="hr-HR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8429F9CF-418B-410F-A9C3-2CAE9F982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B0B64876-F9E2-494B-A435-6D5D2CFBB651}"/>
              </a:ext>
            </a:extLst>
          </p:cNvPr>
          <p:cNvSpPr txBox="1">
            <a:spLocks/>
          </p:cNvSpPr>
          <p:nvPr/>
        </p:nvSpPr>
        <p:spPr>
          <a:xfrm>
            <a:off x="2785863" y="3645024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Nastavna tema: </a:t>
            </a:r>
            <a:r>
              <a:rPr lang="hr-HR" sz="2800" dirty="0"/>
              <a:t>Banovanje Ivana Mažuranića</a:t>
            </a:r>
            <a:endParaRPr lang="hr-H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537EAD99-7475-448A-8927-4A12618C6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01175" cy="5448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xmlns="" id="{94BAAAC1-F9B9-4792-B7AA-EAE040CB755B}"/>
              </a:ext>
            </a:extLst>
          </p:cNvPr>
          <p:cNvSpPr/>
          <p:nvPr/>
        </p:nvSpPr>
        <p:spPr>
          <a:xfrm>
            <a:off x="260963" y="5623911"/>
            <a:ext cx="4082437" cy="461665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2400" dirty="0"/>
              <a:t>Rektorat 1905. godine. </a:t>
            </a:r>
            <a:endParaRPr lang="hr-HR" sz="32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B995A54E-C57F-4995-9E28-D694E2D4F8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C6DA3E70-770B-465F-923A-23E93145C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0580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xmlns="" id="{2CADCA6D-3CBA-4CA5-987E-A60F27E00AC3}"/>
              </a:ext>
            </a:extLst>
          </p:cNvPr>
          <p:cNvGrpSpPr/>
          <p:nvPr/>
        </p:nvGrpSpPr>
        <p:grpSpPr>
          <a:xfrm>
            <a:off x="193979" y="190403"/>
            <a:ext cx="8254696" cy="5924744"/>
            <a:chOff x="12273" y="14871"/>
            <a:chExt cx="8908442" cy="5924744"/>
          </a:xfrm>
        </p:grpSpPr>
        <p:sp>
          <p:nvSpPr>
            <p:cNvPr id="5" name="Pravokutnik: zaobljeni kutovi 4">
              <a:extLst>
                <a:ext uri="{FF2B5EF4-FFF2-40B4-BE49-F238E27FC236}">
                  <a16:creationId xmlns:a16="http://schemas.microsoft.com/office/drawing/2014/main" xmlns="" id="{BACEAFE7-4868-4E1E-A291-A7CD106DBF50}"/>
                </a:ext>
              </a:extLst>
            </p:cNvPr>
            <p:cNvSpPr/>
            <p:nvPr/>
          </p:nvSpPr>
          <p:spPr>
            <a:xfrm>
              <a:off x="12273" y="14871"/>
              <a:ext cx="8908442" cy="59247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ravokutnik: zaobljeni kutovi 4">
              <a:extLst>
                <a:ext uri="{FF2B5EF4-FFF2-40B4-BE49-F238E27FC236}">
                  <a16:creationId xmlns:a16="http://schemas.microsoft.com/office/drawing/2014/main" xmlns="" id="{FE47BE35-4CD8-41CF-9975-B494ACE8385E}"/>
                </a:ext>
              </a:extLst>
            </p:cNvPr>
            <p:cNvSpPr txBox="1"/>
            <p:nvPr/>
          </p:nvSpPr>
          <p:spPr>
            <a:xfrm>
              <a:off x="301495" y="304093"/>
              <a:ext cx="8329998" cy="5346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r>
                <a:rPr lang="hr-HR" sz="3200" u="sng" dirty="0"/>
                <a:t>Vojna krajina</a:t>
              </a:r>
              <a:endParaRPr lang="hr-HR" sz="3200" dirty="0"/>
            </a:p>
            <a:p>
              <a:pPr lvl="0">
                <a:buFont typeface="Arial" pitchFamily="34" charset="0"/>
                <a:buChar char="•"/>
              </a:pPr>
              <a:r>
                <a:rPr lang="hr-HR" sz="3200" dirty="0" smtClean="0"/>
                <a:t> </a:t>
              </a:r>
              <a:r>
                <a:rPr lang="hr-HR" sz="3200" dirty="0"/>
                <a:t>obrambeni sustav – nastao u ____ stoljeću</a:t>
              </a:r>
            </a:p>
            <a:p>
              <a:pPr lvl="0">
                <a:buFont typeface="Arial" pitchFamily="34" charset="0"/>
                <a:buChar char="•"/>
              </a:pPr>
              <a:r>
                <a:rPr lang="hr-HR" sz="3200" dirty="0" smtClean="0"/>
                <a:t> nema </a:t>
              </a:r>
              <a:r>
                <a:rPr lang="hr-HR" sz="3200" dirty="0"/>
                <a:t>više opasnosti od _____________  </a:t>
              </a:r>
            </a:p>
            <a:p>
              <a:pPr lvl="0">
                <a:buFont typeface="Arial" pitchFamily="34" charset="0"/>
                <a:buChar char="•"/>
              </a:pPr>
              <a:r>
                <a:rPr lang="hr-HR" sz="3200" dirty="0" smtClean="0"/>
                <a:t> </a:t>
              </a:r>
              <a:r>
                <a:rPr lang="hr-HR" sz="3200" dirty="0" err="1" smtClean="0"/>
                <a:t>austro</a:t>
              </a:r>
              <a:r>
                <a:rPr lang="hr-HR" sz="3200" dirty="0" smtClean="0"/>
                <a:t>-</a:t>
              </a:r>
              <a:r>
                <a:rPr lang="hr-HR" sz="3200" dirty="0" smtClean="0"/>
                <a:t>ugarskom </a:t>
              </a:r>
              <a:r>
                <a:rPr lang="hr-HR" sz="3200" dirty="0"/>
                <a:t>okupacijom __________ _ ____________ nestaje opravdanje za pripajanje Vojne krajine Banskoj Hrvatskoj</a:t>
              </a:r>
            </a:p>
            <a:p>
              <a:pPr lvl="0">
                <a:buFont typeface="Arial" pitchFamily="34" charset="0"/>
                <a:buChar char="•"/>
              </a:pPr>
              <a:r>
                <a:rPr lang="hr-HR" sz="3200" dirty="0" smtClean="0"/>
                <a:t> </a:t>
              </a:r>
              <a:r>
                <a:rPr lang="hr-HR" sz="3200" dirty="0"/>
                <a:t>godine __________ Vojna krajina ujedinjena je s Banskom Hrvatskom</a:t>
              </a:r>
            </a:p>
          </p:txBody>
        </p:sp>
      </p:grpSp>
      <p:pic>
        <p:nvPicPr>
          <p:cNvPr id="7" name="Slika 6" descr="Slika na kojoj se prikazuje odjeća, haljina, držanje, staro&#10;&#10;Opis je automatski generiran">
            <a:extLst>
              <a:ext uri="{FF2B5EF4-FFF2-40B4-BE49-F238E27FC236}">
                <a16:creationId xmlns:a16="http://schemas.microsoft.com/office/drawing/2014/main" xmlns="" id="{F94AAF96-1875-4DC2-A5F3-71A9B5153C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1168" y="3488924"/>
            <a:ext cx="1478113" cy="3167385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98EB4CB7-839A-4FEF-B36B-1ABC50E0CE78}"/>
              </a:ext>
            </a:extLst>
          </p:cNvPr>
          <p:cNvSpPr/>
          <p:nvPr/>
        </p:nvSpPr>
        <p:spPr>
          <a:xfrm>
            <a:off x="8478176" y="914401"/>
            <a:ext cx="3630966" cy="2538922"/>
          </a:xfrm>
          <a:prstGeom prst="wedgeEllipseCallout">
            <a:avLst>
              <a:gd name="adj1" fmla="val 19840"/>
              <a:gd name="adj2" fmla="val 6991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/>
              <a:t>Pročitaj tekst o </a:t>
            </a:r>
            <a:r>
              <a:rPr lang="hr-HR" sz="2000" b="1" i="1" dirty="0"/>
              <a:t>Sjedinjenju Vojne Krajine s Hrvatskom</a:t>
            </a:r>
            <a:r>
              <a:rPr lang="hr-HR" sz="2000" b="1" dirty="0"/>
              <a:t> u U/str. </a:t>
            </a:r>
            <a:r>
              <a:rPr lang="hr-HR" sz="2000" b="1"/>
              <a:t>140</a:t>
            </a:r>
            <a:r>
              <a:rPr lang="hr-HR" sz="2000" b="1" dirty="0"/>
              <a:t>, a zatim nadopuni rečenice. 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xmlns="" val="53178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659DD083-BCE8-4C3F-BB46-C02E91A66A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14450603"/>
              </p:ext>
            </p:extLst>
          </p:nvPr>
        </p:nvGraphicFramePr>
        <p:xfrm>
          <a:off x="286119" y="1562469"/>
          <a:ext cx="11405772" cy="4873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F68E6D8A-4457-429A-BF62-BE51741164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F2DAE26F-1DAD-4E78-A944-1C69B21260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7" name="Naslov 1">
            <a:extLst>
              <a:ext uri="{FF2B5EF4-FFF2-40B4-BE49-F238E27FC236}">
                <a16:creationId xmlns:a16="http://schemas.microsoft.com/office/drawing/2014/main" xmlns="" id="{1D1885EF-F001-4733-85FF-902F42568A40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/>
              <a:t>Sjedinjenje Vojne krajine s Hrvatskom</a:t>
            </a:r>
          </a:p>
        </p:txBody>
      </p:sp>
    </p:spTree>
    <p:extLst>
      <p:ext uri="{BB962C8B-B14F-4D97-AF65-F5344CB8AC3E}">
        <p14:creationId xmlns:p14="http://schemas.microsoft.com/office/powerpoint/2010/main" xmlns="" val="589264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xmlns="" id="{3E5963D3-F36A-4D93-8391-A726CE3FB4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9818" y="1019175"/>
            <a:ext cx="7959270" cy="4821823"/>
          </a:xfrm>
          <a:prstGeom prst="rect">
            <a:avLst/>
          </a:prstGeom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xmlns="" id="{7E4D85C1-CE75-41C5-97D0-7390D390273E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296612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Ponovimo!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25B1D0BC-7B4B-4837-9156-647922227E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291D4E87-9D09-4819-AE5A-A83647CAC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DA7E7A7-D22F-4EE6-90A8-27642DF77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720850"/>
            <a:ext cx="4076699" cy="2336800"/>
          </a:xfrm>
        </p:spPr>
        <p:txBody>
          <a:bodyPr>
            <a:normAutofit/>
          </a:bodyPr>
          <a:lstStyle/>
          <a:p>
            <a:r>
              <a:rPr lang="hr-HR" sz="3400" dirty="0">
                <a:hlinkClick r:id="rId5"/>
              </a:rPr>
              <a:t>Banovanje Ivana Mažuranića</a:t>
            </a:r>
            <a:r>
              <a:rPr lang="hr-HR" sz="3400" dirty="0"/>
              <a:t> 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 </a:t>
            </a:r>
          </a:p>
        </p:txBody>
      </p:sp>
      <p:pic>
        <p:nvPicPr>
          <p:cNvPr id="5" name="Slika 4" descr="Slika na kojoj se prikazuje crtež&#10;&#10;Opis je automatski generiran">
            <a:extLst>
              <a:ext uri="{FF2B5EF4-FFF2-40B4-BE49-F238E27FC236}">
                <a16:creationId xmlns:a16="http://schemas.microsoft.com/office/drawing/2014/main" xmlns="" id="{2EEDDE62-DEA4-408C-BC38-AE1996F634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371850"/>
            <a:ext cx="2681709" cy="268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191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bejzbol, odjeća, osoba, fotografija&#10;&#10;Opis je automatski generiran">
            <a:extLst>
              <a:ext uri="{FF2B5EF4-FFF2-40B4-BE49-F238E27FC236}">
                <a16:creationId xmlns:a16="http://schemas.microsoft.com/office/drawing/2014/main" xmlns="" id="{493CB250-3EBE-4066-9794-EA14005CCE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43655" y="2286000"/>
            <a:ext cx="2087880" cy="45720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042D564E-B289-471E-B173-117D118EE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EB625C37-F1E3-46EC-8B9A-53A7F0FC88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FD12BF0D-3D46-4E51-8A64-82F23E977669}"/>
              </a:ext>
            </a:extLst>
          </p:cNvPr>
          <p:cNvSpPr/>
          <p:nvPr/>
        </p:nvSpPr>
        <p:spPr>
          <a:xfrm>
            <a:off x="5648167" y="168676"/>
            <a:ext cx="4996158" cy="3959440"/>
          </a:xfrm>
          <a:prstGeom prst="wedgeEllipseCallout">
            <a:avLst>
              <a:gd name="adj1" fmla="val 51790"/>
              <a:gd name="adj2" fmla="val 32130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/>
              <a:t>Tko je osoba na novčanici? Već smo ga spominjali na Saboru 1861. Kojoj je stranci pripadao i bio istaknuti član? Za što se zalagala ta stranka? Kasnije je osnovao Samostalnu narodnu stranku i proveo niz modernih reformi. </a:t>
            </a:r>
            <a:endParaRPr lang="hr-HR" sz="2400" b="1" dirty="0"/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xmlns="" id="{2E0E42A5-70C1-45BA-A5C4-E56AAE789721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332616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Prisjetimo se!</a:t>
            </a:r>
          </a:p>
        </p:txBody>
      </p:sp>
      <p:pic>
        <p:nvPicPr>
          <p:cNvPr id="12" name="Picture 2" descr="100 kuna lice">
            <a:extLst>
              <a:ext uri="{FF2B5EF4-FFF2-40B4-BE49-F238E27FC236}">
                <a16:creationId xmlns:a16="http://schemas.microsoft.com/office/drawing/2014/main" xmlns="" id="{81138F8B-31B3-4B10-BD4B-E6717C734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405" y="3151570"/>
            <a:ext cx="5326937" cy="2606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lačić za govor: ovalni 12">
            <a:extLst>
              <a:ext uri="{FF2B5EF4-FFF2-40B4-BE49-F238E27FC236}">
                <a16:creationId xmlns:a16="http://schemas.microsoft.com/office/drawing/2014/main" xmlns="" id="{DDAC60BE-6200-4B2B-948A-0AF5C7104415}"/>
              </a:ext>
            </a:extLst>
          </p:cNvPr>
          <p:cNvSpPr/>
          <p:nvPr/>
        </p:nvSpPr>
        <p:spPr>
          <a:xfrm>
            <a:off x="5596381" y="285566"/>
            <a:ext cx="4996158" cy="3959440"/>
          </a:xfrm>
          <a:prstGeom prst="wedgeEllipseCallout">
            <a:avLst>
              <a:gd name="adj1" fmla="val 51790"/>
              <a:gd name="adj2" fmla="val 32130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/>
              <a:t>Po kojim je dijelima kao književnik poznat Ivan Mažuranić? Što misliš, u kakvom je rodu s Ivanom Brlić Mažuranić? Čime se bavio Ivan Mažuranić nakon što se povukao iz političkog života?</a:t>
            </a:r>
            <a:endParaRPr lang="hr-HR" sz="2800" b="1" dirty="0"/>
          </a:p>
        </p:txBody>
      </p:sp>
    </p:spTree>
    <p:extLst>
      <p:ext uri="{BB962C8B-B14F-4D97-AF65-F5344CB8AC3E}">
        <p14:creationId xmlns:p14="http://schemas.microsoft.com/office/powerpoint/2010/main" xmlns="" val="37793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 descr="Slika na kojoj se prikazuje odjeća, haljina, držanje, staro&#10;&#10;Opis je automatski generiran">
            <a:extLst>
              <a:ext uri="{FF2B5EF4-FFF2-40B4-BE49-F238E27FC236}">
                <a16:creationId xmlns:a16="http://schemas.microsoft.com/office/drawing/2014/main" xmlns="" id="{7BAE28B3-DF01-4888-90DD-D2EA8E93E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8425" y="1494063"/>
            <a:ext cx="2276475" cy="487816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042D564E-B289-471E-B173-117D118EE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EB625C37-F1E3-46EC-8B9A-53A7F0FC88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FD12BF0D-3D46-4E51-8A64-82F23E977669}"/>
              </a:ext>
            </a:extLst>
          </p:cNvPr>
          <p:cNvSpPr/>
          <p:nvPr/>
        </p:nvSpPr>
        <p:spPr>
          <a:xfrm>
            <a:off x="5328572" y="985421"/>
            <a:ext cx="5466674" cy="4057095"/>
          </a:xfrm>
          <a:prstGeom prst="wedgeEllipseCallout">
            <a:avLst>
              <a:gd name="adj1" fmla="val -70040"/>
              <a:gd name="adj2" fmla="val -896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dirty="0"/>
              <a:t>Pročitaj tekst </a:t>
            </a:r>
            <a:r>
              <a:rPr lang="hr-HR" sz="2000" i="1" dirty="0"/>
              <a:t>Modernizacija uprave</a:t>
            </a:r>
            <a:r>
              <a:rPr lang="hr-HR" sz="2000" dirty="0"/>
              <a:t> u U/str. 137, a zatim odgovori na pitanja. </a:t>
            </a:r>
          </a:p>
          <a:p>
            <a:pPr algn="ctr"/>
            <a:r>
              <a:rPr lang="hr-HR" sz="2000" b="1" dirty="0"/>
              <a:t>1. Zašto su Ivana Mažuranića nazivali 'banom pučaninom'?</a:t>
            </a:r>
          </a:p>
          <a:p>
            <a:pPr algn="ctr"/>
            <a:r>
              <a:rPr lang="hr-HR" sz="2000" b="1" dirty="0"/>
              <a:t>2. Kakvu je promjenu uveo u upravi i sudstvu?</a:t>
            </a:r>
          </a:p>
          <a:p>
            <a:pPr algn="ctr"/>
            <a:r>
              <a:rPr lang="hr-HR" sz="2000" b="1" dirty="0"/>
              <a:t>3. Koje tri vrste vlasti postoje u demokratskoj državi?</a:t>
            </a:r>
          </a:p>
          <a:p>
            <a:pPr algn="ctr"/>
            <a:r>
              <a:rPr lang="hr-HR" sz="2000" b="1" dirty="0"/>
              <a:t>4. Kakve je promjene uveo na području slobode tiska?</a:t>
            </a:r>
          </a:p>
        </p:txBody>
      </p:sp>
    </p:spTree>
    <p:extLst>
      <p:ext uri="{BB962C8B-B14F-4D97-AF65-F5344CB8AC3E}">
        <p14:creationId xmlns:p14="http://schemas.microsoft.com/office/powerpoint/2010/main" xmlns="" val="333678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24DE86B-3C92-4EC8-A10F-C2C7B5C1F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423645"/>
            <a:ext cx="9420225" cy="1133693"/>
          </a:xfrm>
        </p:spPr>
        <p:txBody>
          <a:bodyPr>
            <a:normAutofit fontScale="90000"/>
          </a:bodyPr>
          <a:lstStyle/>
          <a:p>
            <a:r>
              <a:rPr lang="hr-HR" sz="5200" b="1" dirty="0"/>
              <a:t>Ivan Mažuranić (</a:t>
            </a:r>
            <a:r>
              <a:rPr lang="hr-HR" sz="5200" b="1" dirty="0" err="1"/>
              <a:t>1814</a:t>
            </a:r>
            <a:r>
              <a:rPr lang="hr-HR" sz="5200" b="1" dirty="0" smtClean="0"/>
              <a:t>. – </a:t>
            </a:r>
            <a:r>
              <a:rPr lang="hr-HR" sz="5200" b="1" dirty="0" err="1" smtClean="0"/>
              <a:t>1890</a:t>
            </a:r>
            <a:r>
              <a:rPr lang="hr-HR" sz="5200" b="1" dirty="0"/>
              <a:t>.)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659DD083-BCE8-4C3F-BB46-C02E91A66A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36360858"/>
              </p:ext>
            </p:extLst>
          </p:nvPr>
        </p:nvGraphicFramePr>
        <p:xfrm>
          <a:off x="286120" y="1809164"/>
          <a:ext cx="720496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62BD4706-7C02-4EDE-9ED0-53E8376C8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1503" y="1457325"/>
            <a:ext cx="3729972" cy="4999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F68E6D8A-4457-429A-BF62-BE51741164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F2DAE26F-1DAD-4E78-A944-1C69B21260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2943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V kalendar 20.09.2018. (ban pučanin Ivan Mažuranić, r. Drago Perović, u. Ivan Tišov)_Trim">
            <a:hlinkClick r:id="" action="ppaction://media"/>
            <a:extLst>
              <a:ext uri="{FF2B5EF4-FFF2-40B4-BE49-F238E27FC236}">
                <a16:creationId xmlns:a16="http://schemas.microsoft.com/office/drawing/2014/main" xmlns="" id="{AE1C003E-71C0-4665-9698-F7CE5365F6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" y="2956"/>
            <a:ext cx="10191750" cy="615972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FD50AC02-86D2-4AF0-899C-00A561A66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E2B73A8-3D46-434A-923E-27E11D0AB2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997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659DD083-BCE8-4C3F-BB46-C02E91A66A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81234581"/>
              </p:ext>
            </p:extLst>
          </p:nvPr>
        </p:nvGraphicFramePr>
        <p:xfrm>
          <a:off x="286119" y="1544715"/>
          <a:ext cx="11166075" cy="4615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F68E6D8A-4457-429A-BF62-BE51741164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F2DAE26F-1DAD-4E78-A944-1C69B21260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11" name="Naslov 1">
            <a:extLst>
              <a:ext uri="{FF2B5EF4-FFF2-40B4-BE49-F238E27FC236}">
                <a16:creationId xmlns:a16="http://schemas.microsoft.com/office/drawing/2014/main" xmlns="" id="{2EBB2B38-1630-411E-85B2-254B44F84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4800" b="1" dirty="0"/>
              <a:t>Modernizacija uprave</a:t>
            </a:r>
          </a:p>
        </p:txBody>
      </p:sp>
      <p:sp>
        <p:nvSpPr>
          <p:cNvPr id="6" name="Strelica: desno 5">
            <a:extLst>
              <a:ext uri="{FF2B5EF4-FFF2-40B4-BE49-F238E27FC236}">
                <a16:creationId xmlns:a16="http://schemas.microsoft.com/office/drawing/2014/main" xmlns="" id="{98417EA5-0E5A-40A4-9546-095CBF7267D7}"/>
              </a:ext>
            </a:extLst>
          </p:cNvPr>
          <p:cNvSpPr/>
          <p:nvPr/>
        </p:nvSpPr>
        <p:spPr>
          <a:xfrm rot="5400000">
            <a:off x="5074672" y="3483400"/>
            <a:ext cx="600615" cy="434107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416914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659DD083-BCE8-4C3F-BB46-C02E91A66A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37642058"/>
              </p:ext>
            </p:extLst>
          </p:nvPr>
        </p:nvGraphicFramePr>
        <p:xfrm>
          <a:off x="204189" y="1420429"/>
          <a:ext cx="7750204" cy="4784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F68E6D8A-4457-429A-BF62-BE51741164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F2DAE26F-1DAD-4E78-A944-1C69B21260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11" name="Naslov 1">
            <a:extLst>
              <a:ext uri="{FF2B5EF4-FFF2-40B4-BE49-F238E27FC236}">
                <a16:creationId xmlns:a16="http://schemas.microsoft.com/office/drawing/2014/main" xmlns="" id="{2EBB2B38-1630-411E-85B2-254B44F84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4800" b="1" dirty="0"/>
              <a:t>Modernizacija školstva</a:t>
            </a:r>
          </a:p>
        </p:txBody>
      </p:sp>
      <p:pic>
        <p:nvPicPr>
          <p:cNvPr id="12" name="Slika 11" descr="Slika na kojoj se prikazuje bejzbol, odjeća, osoba, fotografija&#10;&#10;Opis je automatski generiran">
            <a:extLst>
              <a:ext uri="{FF2B5EF4-FFF2-40B4-BE49-F238E27FC236}">
                <a16:creationId xmlns:a16="http://schemas.microsoft.com/office/drawing/2014/main" xmlns="" id="{D9DFE62C-7F5F-4FDE-A0E1-C5F27FB761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04217" y="3505200"/>
            <a:ext cx="1487783" cy="3257920"/>
          </a:xfrm>
          <a:prstGeom prst="rect">
            <a:avLst/>
          </a:prstGeom>
        </p:spPr>
      </p:pic>
      <p:sp>
        <p:nvSpPr>
          <p:cNvPr id="13" name="Oblačić za govor: ovalni 12">
            <a:extLst>
              <a:ext uri="{FF2B5EF4-FFF2-40B4-BE49-F238E27FC236}">
                <a16:creationId xmlns:a16="http://schemas.microsoft.com/office/drawing/2014/main" xmlns="" id="{112BE949-223F-47E6-ADC9-A919F08BDB61}"/>
              </a:ext>
            </a:extLst>
          </p:cNvPr>
          <p:cNvSpPr/>
          <p:nvPr/>
        </p:nvSpPr>
        <p:spPr>
          <a:xfrm>
            <a:off x="8087558" y="1269507"/>
            <a:ext cx="3926888" cy="2787497"/>
          </a:xfrm>
          <a:prstGeom prst="wedgeEllipseCallout">
            <a:avLst>
              <a:gd name="adj1" fmla="val 28517"/>
              <a:gd name="adj2" fmla="val 55970"/>
            </a:avLst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600" b="1" dirty="0"/>
              <a:t>Kakav je odnos Crkve prema školstvu danas u Hrvatskoj? Je li vjeronauk obavezan predmet danas? Mora li učitelj biti vjernik i to pokazivati? Ima li utjecaj lokalni svećenik na nastavu u nekoj školi?</a:t>
            </a:r>
          </a:p>
        </p:txBody>
      </p:sp>
    </p:spTree>
    <p:extLst>
      <p:ext uri="{BB962C8B-B14F-4D97-AF65-F5344CB8AC3E}">
        <p14:creationId xmlns:p14="http://schemas.microsoft.com/office/powerpoint/2010/main" xmlns="" val="113082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 descr="Slika na kojoj se prikazuje odjeća, haljina, držanje, staro&#10;&#10;Opis je automatski generiran">
            <a:extLst>
              <a:ext uri="{FF2B5EF4-FFF2-40B4-BE49-F238E27FC236}">
                <a16:creationId xmlns:a16="http://schemas.microsoft.com/office/drawing/2014/main" xmlns="" id="{A9892C71-BB64-4B86-A7E5-A53710192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1168" y="3488924"/>
            <a:ext cx="1478113" cy="316738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DDB91417-2FB6-4181-BA20-F4F3605DC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907045" cy="5930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 descr="Slika na kojoj se prikazuje bejzbol, odjeća, osoba, fotografija&#10;&#10;Opis je automatski generiran">
            <a:extLst>
              <a:ext uri="{FF2B5EF4-FFF2-40B4-BE49-F238E27FC236}">
                <a16:creationId xmlns:a16="http://schemas.microsoft.com/office/drawing/2014/main" xmlns="" id="{8470D9F7-B652-416C-9D83-D5125F1AB7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04217" y="3505200"/>
            <a:ext cx="1487783" cy="3257920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20AA6777-DE8B-4F45-82CD-AE21DCF46D3D}"/>
              </a:ext>
            </a:extLst>
          </p:cNvPr>
          <p:cNvSpPr/>
          <p:nvPr/>
        </p:nvSpPr>
        <p:spPr>
          <a:xfrm>
            <a:off x="8087558" y="1269507"/>
            <a:ext cx="3926888" cy="2787497"/>
          </a:xfrm>
          <a:prstGeom prst="wedgeEllipseCallout">
            <a:avLst>
              <a:gd name="adj1" fmla="val 28517"/>
              <a:gd name="adj2" fmla="val 55970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/>
              <a:t>Usporedi izgled (rekonstrukciju) učionice iz 1880. godine s današnjom učionicom i istakni tri velike razlike.</a:t>
            </a:r>
            <a:endParaRPr lang="hr-HR" sz="1600" b="1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FA4D2E3B-A93B-48AA-A5A9-BB6C0C38E3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EF527BFB-F91D-4631-A40D-8DC7CB648A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9" name="Oblačić za govor: ovalni 8">
            <a:extLst>
              <a:ext uri="{FF2B5EF4-FFF2-40B4-BE49-F238E27FC236}">
                <a16:creationId xmlns:a16="http://schemas.microsoft.com/office/drawing/2014/main" xmlns="" id="{AE197929-735B-42C2-BFE0-2302909AB57F}"/>
              </a:ext>
            </a:extLst>
          </p:cNvPr>
          <p:cNvSpPr/>
          <p:nvPr/>
        </p:nvSpPr>
        <p:spPr>
          <a:xfrm>
            <a:off x="7965638" y="1269507"/>
            <a:ext cx="3926888" cy="2787497"/>
          </a:xfrm>
          <a:prstGeom prst="wedgeEllipseCallout">
            <a:avLst>
              <a:gd name="adj1" fmla="val 28517"/>
              <a:gd name="adj2" fmla="val 55970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/>
              <a:t>Pročitaj dva izvora u dijelu povijesni koncept – usporedbe i sučeljavanja u U/str. 139 i odgovori na tri pitanja ispod oba izvora.</a:t>
            </a:r>
          </a:p>
        </p:txBody>
      </p:sp>
    </p:spTree>
    <p:extLst>
      <p:ext uri="{BB962C8B-B14F-4D97-AF65-F5344CB8AC3E}">
        <p14:creationId xmlns:p14="http://schemas.microsoft.com/office/powerpoint/2010/main" xmlns="" val="116548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04979CD-CC76-4D0C-902B-CD5AF12E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Modernizacija školstva</a:t>
            </a:r>
          </a:p>
        </p:txBody>
      </p:sp>
      <p:graphicFrame>
        <p:nvGraphicFramePr>
          <p:cNvPr id="7" name="Rezervirano mjesto sadržaja 2">
            <a:extLst>
              <a:ext uri="{FF2B5EF4-FFF2-40B4-BE49-F238E27FC236}">
                <a16:creationId xmlns:a16="http://schemas.microsoft.com/office/drawing/2014/main" xmlns="" id="{9A681F10-21D4-4CBF-A449-60D7A2E2A8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53416505"/>
              </p:ext>
            </p:extLst>
          </p:nvPr>
        </p:nvGraphicFramePr>
        <p:xfrm>
          <a:off x="838199" y="1825624"/>
          <a:ext cx="10747160" cy="4442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F4617B88-DE6F-4816-AAF2-C0024FF2EC90}"/>
              </a:ext>
            </a:extLst>
          </p:cNvPr>
          <p:cNvSpPr/>
          <p:nvPr/>
        </p:nvSpPr>
        <p:spPr>
          <a:xfrm rot="7199996">
            <a:off x="4100265" y="2819712"/>
            <a:ext cx="916518" cy="415772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" name="Strelica: desno 8">
            <a:extLst>
              <a:ext uri="{FF2B5EF4-FFF2-40B4-BE49-F238E27FC236}">
                <a16:creationId xmlns:a16="http://schemas.microsoft.com/office/drawing/2014/main" xmlns="" id="{31F6152F-E3C7-43A1-B892-ED12F122D915}"/>
              </a:ext>
            </a:extLst>
          </p:cNvPr>
          <p:cNvSpPr/>
          <p:nvPr/>
        </p:nvSpPr>
        <p:spPr>
          <a:xfrm rot="3458286">
            <a:off x="7333216" y="2794559"/>
            <a:ext cx="916518" cy="415772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Strelica: desno 9">
            <a:extLst>
              <a:ext uri="{FF2B5EF4-FFF2-40B4-BE49-F238E27FC236}">
                <a16:creationId xmlns:a16="http://schemas.microsoft.com/office/drawing/2014/main" xmlns="" id="{B3C24E37-9699-4704-AC98-B540A1D51302}"/>
              </a:ext>
            </a:extLst>
          </p:cNvPr>
          <p:cNvSpPr/>
          <p:nvPr/>
        </p:nvSpPr>
        <p:spPr>
          <a:xfrm rot="5400000">
            <a:off x="5286120" y="3616538"/>
            <a:ext cx="1868015" cy="415772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FB066514-4653-4638-B89F-88B1BF663A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1A0C86BE-A47A-4CB7-B553-371315AFF9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36874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453</Words>
  <Application>Microsoft Office PowerPoint</Application>
  <PresentationFormat>Custom</PresentationFormat>
  <Paragraphs>48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Tema sustava Office</vt:lpstr>
      <vt:lpstr>Banovanje Ivana Mažuranića</vt:lpstr>
      <vt:lpstr>Slide 2</vt:lpstr>
      <vt:lpstr>Slide 3</vt:lpstr>
      <vt:lpstr>Ivan Mažuranić (1814. – 1890.)</vt:lpstr>
      <vt:lpstr>Slide 5</vt:lpstr>
      <vt:lpstr>Modernizacija uprave</vt:lpstr>
      <vt:lpstr>Modernizacija školstva</vt:lpstr>
      <vt:lpstr>Slide 8</vt:lpstr>
      <vt:lpstr>Modernizacija školstva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Banovanje Ivana Mažuranića</dc:title>
  <dc:creator>Maja Juratovac</dc:creator>
  <cp:lastModifiedBy>dvukelic</cp:lastModifiedBy>
  <cp:revision>27</cp:revision>
  <dcterms:created xsi:type="dcterms:W3CDTF">2020-07-27T13:32:59Z</dcterms:created>
  <dcterms:modified xsi:type="dcterms:W3CDTF">2020-07-28T11:48:01Z</dcterms:modified>
</cp:coreProperties>
</file>